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256" r:id="rId5"/>
    <p:sldId id="317" r:id="rId6"/>
    <p:sldId id="320" r:id="rId7"/>
    <p:sldId id="321" r:id="rId8"/>
    <p:sldId id="314" r:id="rId9"/>
    <p:sldId id="328" r:id="rId10"/>
    <p:sldId id="329" r:id="rId11"/>
    <p:sldId id="326" r:id="rId12"/>
    <p:sldId id="327" r:id="rId13"/>
    <p:sldId id="319" r:id="rId14"/>
    <p:sldId id="322" r:id="rId15"/>
    <p:sldId id="318" r:id="rId16"/>
    <p:sldId id="279" r:id="rId17"/>
    <p:sldId id="312" r:id="rId18"/>
    <p:sldId id="330" r:id="rId19"/>
    <p:sldId id="270" r:id="rId20"/>
    <p:sldId id="271" r:id="rId21"/>
    <p:sldId id="272" r:id="rId22"/>
    <p:sldId id="273" r:id="rId23"/>
    <p:sldId id="274" r:id="rId24"/>
    <p:sldId id="275" r:id="rId25"/>
    <p:sldId id="276" r:id="rId26"/>
    <p:sldId id="277" r:id="rId27"/>
    <p:sldId id="278" r:id="rId28"/>
    <p:sldId id="285" r:id="rId29"/>
    <p:sldId id="291" r:id="rId30"/>
    <p:sldId id="281" r:id="rId31"/>
    <p:sldId id="282" r:id="rId32"/>
    <p:sldId id="324" r:id="rId33"/>
    <p:sldId id="323" r:id="rId34"/>
    <p:sldId id="332" r:id="rId35"/>
    <p:sldId id="325" r:id="rId36"/>
    <p:sldId id="331" r:id="rId37"/>
  </p:sldIdLst>
  <p:sldSz cx="12188825"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045C9-8659-4D72-B2EE-B38A864D2475}" v="97" dt="2019-12-04T07:24:15.430"/>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67" d="100"/>
          <a:sy n="67" d="100"/>
        </p:scale>
        <p:origin x="644" y="48"/>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29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Rinzema" userId="f5b0a3a2-843e-46e8-bd6c-bfb1073e4372" providerId="ADAL" clId="{25F045C9-8659-4D72-B2EE-B38A864D2475}"/>
    <pc:docChg chg="undo custSel addSld delSld modSld sldOrd">
      <pc:chgData name="Sieger Rinzema" userId="f5b0a3a2-843e-46e8-bd6c-bfb1073e4372" providerId="ADAL" clId="{25F045C9-8659-4D72-B2EE-B38A864D2475}" dt="2019-12-04T07:24:26.615" v="1386" actId="20577"/>
      <pc:docMkLst>
        <pc:docMk/>
      </pc:docMkLst>
      <pc:sldChg chg="modSp">
        <pc:chgData name="Sieger Rinzema" userId="f5b0a3a2-843e-46e8-bd6c-bfb1073e4372" providerId="ADAL" clId="{25F045C9-8659-4D72-B2EE-B38A864D2475}" dt="2019-12-04T06:38:45.226" v="225" actId="1076"/>
        <pc:sldMkLst>
          <pc:docMk/>
          <pc:sldMk cId="1920111014" sldId="256"/>
        </pc:sldMkLst>
        <pc:spChg chg="mod">
          <ac:chgData name="Sieger Rinzema" userId="f5b0a3a2-843e-46e8-bd6c-bfb1073e4372" providerId="ADAL" clId="{25F045C9-8659-4D72-B2EE-B38A864D2475}" dt="2019-12-04T06:38:45.226" v="225" actId="1076"/>
          <ac:spMkLst>
            <pc:docMk/>
            <pc:sldMk cId="1920111014" sldId="256"/>
            <ac:spMk id="3" creationId="{00000000-0000-0000-0000-000000000000}"/>
          </ac:spMkLst>
        </pc:spChg>
      </pc:sldChg>
      <pc:sldChg chg="del">
        <pc:chgData name="Sieger Rinzema" userId="f5b0a3a2-843e-46e8-bd6c-bfb1073e4372" providerId="ADAL" clId="{25F045C9-8659-4D72-B2EE-B38A864D2475}" dt="2019-12-04T07:15:34.733" v="1379" actId="2696"/>
        <pc:sldMkLst>
          <pc:docMk/>
          <pc:sldMk cId="3261855938" sldId="268"/>
        </pc:sldMkLst>
      </pc:sldChg>
      <pc:sldChg chg="del">
        <pc:chgData name="Sieger Rinzema" userId="f5b0a3a2-843e-46e8-bd6c-bfb1073e4372" providerId="ADAL" clId="{25F045C9-8659-4D72-B2EE-B38A864D2475}" dt="2019-12-04T06:20:09.858" v="9" actId="2696"/>
        <pc:sldMkLst>
          <pc:docMk/>
          <pc:sldMk cId="2991388144" sldId="269"/>
        </pc:sldMkLst>
      </pc:sldChg>
      <pc:sldChg chg="modSp modAnim">
        <pc:chgData name="Sieger Rinzema" userId="f5b0a3a2-843e-46e8-bd6c-bfb1073e4372" providerId="ADAL" clId="{25F045C9-8659-4D72-B2EE-B38A864D2475}" dt="2019-12-04T06:37:05.909" v="215" actId="207"/>
        <pc:sldMkLst>
          <pc:docMk/>
          <pc:sldMk cId="73186844" sldId="279"/>
        </pc:sldMkLst>
        <pc:spChg chg="mod">
          <ac:chgData name="Sieger Rinzema" userId="f5b0a3a2-843e-46e8-bd6c-bfb1073e4372" providerId="ADAL" clId="{25F045C9-8659-4D72-B2EE-B38A864D2475}" dt="2019-12-04T06:35:15.372" v="177" actId="20577"/>
          <ac:spMkLst>
            <pc:docMk/>
            <pc:sldMk cId="73186844" sldId="279"/>
            <ac:spMk id="2" creationId="{4E379A9A-7368-45A3-BA0C-71E62905FD9E}"/>
          </ac:spMkLst>
        </pc:spChg>
        <pc:spChg chg="mod">
          <ac:chgData name="Sieger Rinzema" userId="f5b0a3a2-843e-46e8-bd6c-bfb1073e4372" providerId="ADAL" clId="{25F045C9-8659-4D72-B2EE-B38A864D2475}" dt="2019-12-04T06:37:05.909" v="215" actId="207"/>
          <ac:spMkLst>
            <pc:docMk/>
            <pc:sldMk cId="73186844" sldId="279"/>
            <ac:spMk id="3" creationId="{1B7BFBE9-C317-41EE-A563-EA069B91FAE8}"/>
          </ac:spMkLst>
        </pc:spChg>
      </pc:sldChg>
      <pc:sldChg chg="del">
        <pc:chgData name="Sieger Rinzema" userId="f5b0a3a2-843e-46e8-bd6c-bfb1073e4372" providerId="ADAL" clId="{25F045C9-8659-4D72-B2EE-B38A864D2475}" dt="2019-12-04T06:28:50.820" v="101" actId="2696"/>
        <pc:sldMkLst>
          <pc:docMk/>
          <pc:sldMk cId="2373920747" sldId="292"/>
        </pc:sldMkLst>
      </pc:sldChg>
      <pc:sldChg chg="del">
        <pc:chgData name="Sieger Rinzema" userId="f5b0a3a2-843e-46e8-bd6c-bfb1073e4372" providerId="ADAL" clId="{25F045C9-8659-4D72-B2EE-B38A864D2475}" dt="2019-12-04T06:28:54.398" v="103" actId="2696"/>
        <pc:sldMkLst>
          <pc:docMk/>
          <pc:sldMk cId="3756116230" sldId="293"/>
        </pc:sldMkLst>
      </pc:sldChg>
      <pc:sldChg chg="del">
        <pc:chgData name="Sieger Rinzema" userId="f5b0a3a2-843e-46e8-bd6c-bfb1073e4372" providerId="ADAL" clId="{25F045C9-8659-4D72-B2EE-B38A864D2475}" dt="2019-12-04T06:28:52.976" v="102" actId="2696"/>
        <pc:sldMkLst>
          <pc:docMk/>
          <pc:sldMk cId="3138756310" sldId="294"/>
        </pc:sldMkLst>
      </pc:sldChg>
      <pc:sldChg chg="del">
        <pc:chgData name="Sieger Rinzema" userId="f5b0a3a2-843e-46e8-bd6c-bfb1073e4372" providerId="ADAL" clId="{25F045C9-8659-4D72-B2EE-B38A864D2475}" dt="2019-12-04T07:03:51.198" v="706" actId="2696"/>
        <pc:sldMkLst>
          <pc:docMk/>
          <pc:sldMk cId="3447518052" sldId="297"/>
        </pc:sldMkLst>
      </pc:sldChg>
      <pc:sldChg chg="del">
        <pc:chgData name="Sieger Rinzema" userId="f5b0a3a2-843e-46e8-bd6c-bfb1073e4372" providerId="ADAL" clId="{25F045C9-8659-4D72-B2EE-B38A864D2475}" dt="2019-12-04T07:03:45.364" v="703" actId="2696"/>
        <pc:sldMkLst>
          <pc:docMk/>
          <pc:sldMk cId="2901986518" sldId="298"/>
        </pc:sldMkLst>
      </pc:sldChg>
      <pc:sldChg chg="del">
        <pc:chgData name="Sieger Rinzema" userId="f5b0a3a2-843e-46e8-bd6c-bfb1073e4372" providerId="ADAL" clId="{25F045C9-8659-4D72-B2EE-B38A864D2475}" dt="2019-12-04T07:03:45.819" v="704" actId="2696"/>
        <pc:sldMkLst>
          <pc:docMk/>
          <pc:sldMk cId="1302366995" sldId="299"/>
        </pc:sldMkLst>
      </pc:sldChg>
      <pc:sldChg chg="del">
        <pc:chgData name="Sieger Rinzema" userId="f5b0a3a2-843e-46e8-bd6c-bfb1073e4372" providerId="ADAL" clId="{25F045C9-8659-4D72-B2EE-B38A864D2475}" dt="2019-12-04T07:03:46.444" v="705" actId="2696"/>
        <pc:sldMkLst>
          <pc:docMk/>
          <pc:sldMk cId="1649833485" sldId="300"/>
        </pc:sldMkLst>
      </pc:sldChg>
      <pc:sldChg chg="del">
        <pc:chgData name="Sieger Rinzema" userId="f5b0a3a2-843e-46e8-bd6c-bfb1073e4372" providerId="ADAL" clId="{25F045C9-8659-4D72-B2EE-B38A864D2475}" dt="2019-12-04T06:20:08.733" v="8" actId="2696"/>
        <pc:sldMkLst>
          <pc:docMk/>
          <pc:sldMk cId="1261494383" sldId="301"/>
        </pc:sldMkLst>
      </pc:sldChg>
      <pc:sldChg chg="del">
        <pc:chgData name="Sieger Rinzema" userId="f5b0a3a2-843e-46e8-bd6c-bfb1073e4372" providerId="ADAL" clId="{25F045C9-8659-4D72-B2EE-B38A864D2475}" dt="2019-12-04T06:20:07.937" v="7" actId="2696"/>
        <pc:sldMkLst>
          <pc:docMk/>
          <pc:sldMk cId="300316016" sldId="302"/>
        </pc:sldMkLst>
      </pc:sldChg>
      <pc:sldChg chg="del">
        <pc:chgData name="Sieger Rinzema" userId="f5b0a3a2-843e-46e8-bd6c-bfb1073e4372" providerId="ADAL" clId="{25F045C9-8659-4D72-B2EE-B38A864D2475}" dt="2019-12-04T06:20:07.233" v="6" actId="2696"/>
        <pc:sldMkLst>
          <pc:docMk/>
          <pc:sldMk cId="2214976043" sldId="304"/>
        </pc:sldMkLst>
      </pc:sldChg>
      <pc:sldChg chg="del">
        <pc:chgData name="Sieger Rinzema" userId="f5b0a3a2-843e-46e8-bd6c-bfb1073e4372" providerId="ADAL" clId="{25F045C9-8659-4D72-B2EE-B38A864D2475}" dt="2019-12-04T06:20:06.749" v="5" actId="2696"/>
        <pc:sldMkLst>
          <pc:docMk/>
          <pc:sldMk cId="3763291813" sldId="305"/>
        </pc:sldMkLst>
      </pc:sldChg>
      <pc:sldChg chg="del">
        <pc:chgData name="Sieger Rinzema" userId="f5b0a3a2-843e-46e8-bd6c-bfb1073e4372" providerId="ADAL" clId="{25F045C9-8659-4D72-B2EE-B38A864D2475}" dt="2019-12-04T06:20:05.998" v="3" actId="2696"/>
        <pc:sldMkLst>
          <pc:docMk/>
          <pc:sldMk cId="3653568536" sldId="306"/>
        </pc:sldMkLst>
      </pc:sldChg>
      <pc:sldChg chg="del">
        <pc:chgData name="Sieger Rinzema" userId="f5b0a3a2-843e-46e8-bd6c-bfb1073e4372" providerId="ADAL" clId="{25F045C9-8659-4D72-B2EE-B38A864D2475}" dt="2019-12-04T06:20:05.358" v="2" actId="2696"/>
        <pc:sldMkLst>
          <pc:docMk/>
          <pc:sldMk cId="424660074" sldId="307"/>
        </pc:sldMkLst>
      </pc:sldChg>
      <pc:sldChg chg="del">
        <pc:chgData name="Sieger Rinzema" userId="f5b0a3a2-843e-46e8-bd6c-bfb1073e4372" providerId="ADAL" clId="{25F045C9-8659-4D72-B2EE-B38A864D2475}" dt="2019-12-04T06:20:04.920" v="1" actId="2696"/>
        <pc:sldMkLst>
          <pc:docMk/>
          <pc:sldMk cId="3772551941" sldId="308"/>
        </pc:sldMkLst>
      </pc:sldChg>
      <pc:sldChg chg="del">
        <pc:chgData name="Sieger Rinzema" userId="f5b0a3a2-843e-46e8-bd6c-bfb1073e4372" providerId="ADAL" clId="{25F045C9-8659-4D72-B2EE-B38A864D2475}" dt="2019-12-04T06:20:06.374" v="4" actId="2696"/>
        <pc:sldMkLst>
          <pc:docMk/>
          <pc:sldMk cId="573638450" sldId="310"/>
        </pc:sldMkLst>
      </pc:sldChg>
      <pc:sldChg chg="del">
        <pc:chgData name="Sieger Rinzema" userId="f5b0a3a2-843e-46e8-bd6c-bfb1073e4372" providerId="ADAL" clId="{25F045C9-8659-4D72-B2EE-B38A864D2475}" dt="2019-12-04T06:20:04.545" v="0" actId="2696"/>
        <pc:sldMkLst>
          <pc:docMk/>
          <pc:sldMk cId="2344738371" sldId="311"/>
        </pc:sldMkLst>
      </pc:sldChg>
      <pc:sldChg chg="add">
        <pc:chgData name="Sieger Rinzema" userId="f5b0a3a2-843e-46e8-bd6c-bfb1073e4372" providerId="ADAL" clId="{25F045C9-8659-4D72-B2EE-B38A864D2475}" dt="2019-12-04T06:56:23.770" v="668"/>
        <pc:sldMkLst>
          <pc:docMk/>
          <pc:sldMk cId="2857114783" sldId="312"/>
        </pc:sldMkLst>
      </pc:sldChg>
      <pc:sldChg chg="del">
        <pc:chgData name="Sieger Rinzema" userId="f5b0a3a2-843e-46e8-bd6c-bfb1073e4372" providerId="ADAL" clId="{25F045C9-8659-4D72-B2EE-B38A864D2475}" dt="2019-12-04T06:56:10.709" v="667" actId="2696"/>
        <pc:sldMkLst>
          <pc:docMk/>
          <pc:sldMk cId="4214602957" sldId="312"/>
        </pc:sldMkLst>
      </pc:sldChg>
      <pc:sldChg chg="del">
        <pc:chgData name="Sieger Rinzema" userId="f5b0a3a2-843e-46e8-bd6c-bfb1073e4372" providerId="ADAL" clId="{25F045C9-8659-4D72-B2EE-B38A864D2475}" dt="2019-12-04T06:28:48.460" v="100" actId="2696"/>
        <pc:sldMkLst>
          <pc:docMk/>
          <pc:sldMk cId="3827463387" sldId="313"/>
        </pc:sldMkLst>
      </pc:sldChg>
      <pc:sldChg chg="add del">
        <pc:chgData name="Sieger Rinzema" userId="f5b0a3a2-843e-46e8-bd6c-bfb1073e4372" providerId="ADAL" clId="{25F045C9-8659-4D72-B2EE-B38A864D2475}" dt="2019-12-04T06:52:55.662" v="612" actId="2696"/>
        <pc:sldMkLst>
          <pc:docMk/>
          <pc:sldMk cId="2068108142" sldId="314"/>
        </pc:sldMkLst>
      </pc:sldChg>
      <pc:sldChg chg="modSp add">
        <pc:chgData name="Sieger Rinzema" userId="f5b0a3a2-843e-46e8-bd6c-bfb1073e4372" providerId="ADAL" clId="{25F045C9-8659-4D72-B2EE-B38A864D2475}" dt="2019-12-04T06:53:21.350" v="623" actId="20577"/>
        <pc:sldMkLst>
          <pc:docMk/>
          <pc:sldMk cId="4126464671" sldId="314"/>
        </pc:sldMkLst>
        <pc:spChg chg="mod">
          <ac:chgData name="Sieger Rinzema" userId="f5b0a3a2-843e-46e8-bd6c-bfb1073e4372" providerId="ADAL" clId="{25F045C9-8659-4D72-B2EE-B38A864D2475}" dt="2019-12-04T06:53:21.350" v="623" actId="20577"/>
          <ac:spMkLst>
            <pc:docMk/>
            <pc:sldMk cId="4126464671" sldId="314"/>
            <ac:spMk id="2" creationId="{3955A823-B2D0-4417-977D-BFA8FF499A68}"/>
          </ac:spMkLst>
        </pc:spChg>
      </pc:sldChg>
      <pc:sldChg chg="del ord">
        <pc:chgData name="Sieger Rinzema" userId="f5b0a3a2-843e-46e8-bd6c-bfb1073e4372" providerId="ADAL" clId="{25F045C9-8659-4D72-B2EE-B38A864D2475}" dt="2019-12-04T06:33:01.075" v="123" actId="2696"/>
        <pc:sldMkLst>
          <pc:docMk/>
          <pc:sldMk cId="2463024332" sldId="315"/>
        </pc:sldMkLst>
      </pc:sldChg>
      <pc:sldChg chg="del">
        <pc:chgData name="Sieger Rinzema" userId="f5b0a3a2-843e-46e8-bd6c-bfb1073e4372" providerId="ADAL" clId="{25F045C9-8659-4D72-B2EE-B38A864D2475}" dt="2019-12-04T06:28:57.961" v="104" actId="2696"/>
        <pc:sldMkLst>
          <pc:docMk/>
          <pc:sldMk cId="417901289" sldId="316"/>
        </pc:sldMkLst>
      </pc:sldChg>
      <pc:sldChg chg="addSp delSp modSp delAnim modAnim">
        <pc:chgData name="Sieger Rinzema" userId="f5b0a3a2-843e-46e8-bd6c-bfb1073e4372" providerId="ADAL" clId="{25F045C9-8659-4D72-B2EE-B38A864D2475}" dt="2019-12-04T06:38:52.748" v="226" actId="1076"/>
        <pc:sldMkLst>
          <pc:docMk/>
          <pc:sldMk cId="252019123" sldId="317"/>
        </pc:sldMkLst>
        <pc:spChg chg="mod">
          <ac:chgData name="Sieger Rinzema" userId="f5b0a3a2-843e-46e8-bd6c-bfb1073e4372" providerId="ADAL" clId="{25F045C9-8659-4D72-B2EE-B38A864D2475}" dt="2019-12-04T06:25:17.403" v="98" actId="5793"/>
          <ac:spMkLst>
            <pc:docMk/>
            <pc:sldMk cId="252019123" sldId="317"/>
            <ac:spMk id="3" creationId="{A54747D7-4476-467B-8CE5-C5FDD30DF0B3}"/>
          </ac:spMkLst>
        </pc:spChg>
        <pc:picChg chg="add del mod">
          <ac:chgData name="Sieger Rinzema" userId="f5b0a3a2-843e-46e8-bd6c-bfb1073e4372" providerId="ADAL" clId="{25F045C9-8659-4D72-B2EE-B38A864D2475}" dt="2019-12-04T06:32:45.700" v="122" actId="478"/>
          <ac:picMkLst>
            <pc:docMk/>
            <pc:sldMk cId="252019123" sldId="317"/>
            <ac:picMk id="4" creationId="{F606A1ED-F085-4DC7-8B2F-4241583E16CD}"/>
          </ac:picMkLst>
        </pc:picChg>
        <pc:picChg chg="add mod">
          <ac:chgData name="Sieger Rinzema" userId="f5b0a3a2-843e-46e8-bd6c-bfb1073e4372" providerId="ADAL" clId="{25F045C9-8659-4D72-B2EE-B38A864D2475}" dt="2019-12-04T06:38:52.748" v="226" actId="1076"/>
          <ac:picMkLst>
            <pc:docMk/>
            <pc:sldMk cId="252019123" sldId="317"/>
            <ac:picMk id="5" creationId="{F381994C-3B79-4E81-B0C8-7307E6AEF98E}"/>
          </ac:picMkLst>
        </pc:picChg>
      </pc:sldChg>
      <pc:sldChg chg="ord">
        <pc:chgData name="Sieger Rinzema" userId="f5b0a3a2-843e-46e8-bd6c-bfb1073e4372" providerId="ADAL" clId="{25F045C9-8659-4D72-B2EE-B38A864D2475}" dt="2019-12-04T06:34:44.558" v="156"/>
        <pc:sldMkLst>
          <pc:docMk/>
          <pc:sldMk cId="277088317" sldId="318"/>
        </pc:sldMkLst>
      </pc:sldChg>
      <pc:sldChg chg="ord">
        <pc:chgData name="Sieger Rinzema" userId="f5b0a3a2-843e-46e8-bd6c-bfb1073e4372" providerId="ADAL" clId="{25F045C9-8659-4D72-B2EE-B38A864D2475}" dt="2019-12-04T06:34:28.576" v="155"/>
        <pc:sldMkLst>
          <pc:docMk/>
          <pc:sldMk cId="4252852455" sldId="319"/>
        </pc:sldMkLst>
      </pc:sldChg>
      <pc:sldChg chg="addSp delSp modSp ord delAnim modAnim">
        <pc:chgData name="Sieger Rinzema" userId="f5b0a3a2-843e-46e8-bd6c-bfb1073e4372" providerId="ADAL" clId="{25F045C9-8659-4D72-B2EE-B38A864D2475}" dt="2019-12-04T06:39:03.683" v="227" actId="478"/>
        <pc:sldMkLst>
          <pc:docMk/>
          <pc:sldMk cId="544304095" sldId="320"/>
        </pc:sldMkLst>
        <pc:spChg chg="mod">
          <ac:chgData name="Sieger Rinzema" userId="f5b0a3a2-843e-46e8-bd6c-bfb1073e4372" providerId="ADAL" clId="{25F045C9-8659-4D72-B2EE-B38A864D2475}" dt="2019-12-04T06:30:01.335" v="111" actId="20577"/>
          <ac:spMkLst>
            <pc:docMk/>
            <pc:sldMk cId="544304095" sldId="320"/>
            <ac:spMk id="3" creationId="{FC250DE6-4D12-4BEC-B002-599BEB3A7E8C}"/>
          </ac:spMkLst>
        </pc:spChg>
        <pc:picChg chg="add del">
          <ac:chgData name="Sieger Rinzema" userId="f5b0a3a2-843e-46e8-bd6c-bfb1073e4372" providerId="ADAL" clId="{25F045C9-8659-4D72-B2EE-B38A864D2475}" dt="2019-12-04T06:33:07.581" v="124" actId="478"/>
          <ac:picMkLst>
            <pc:docMk/>
            <pc:sldMk cId="544304095" sldId="320"/>
            <ac:picMk id="4" creationId="{A1FB11F3-DE3E-434B-9478-EFD9ECCCBB96}"/>
          </ac:picMkLst>
        </pc:picChg>
        <pc:picChg chg="add del mod">
          <ac:chgData name="Sieger Rinzema" userId="f5b0a3a2-843e-46e8-bd6c-bfb1073e4372" providerId="ADAL" clId="{25F045C9-8659-4D72-B2EE-B38A864D2475}" dt="2019-12-04T06:39:03.683" v="227" actId="478"/>
          <ac:picMkLst>
            <pc:docMk/>
            <pc:sldMk cId="544304095" sldId="320"/>
            <ac:picMk id="5" creationId="{6240E775-21D4-4E30-BBCF-904DF78D496B}"/>
          </ac:picMkLst>
        </pc:picChg>
      </pc:sldChg>
      <pc:sldChg chg="addSp modSp add ord modAnim">
        <pc:chgData name="Sieger Rinzema" userId="f5b0a3a2-843e-46e8-bd6c-bfb1073e4372" providerId="ADAL" clId="{25F045C9-8659-4D72-B2EE-B38A864D2475}" dt="2019-12-04T06:38:27.638" v="220"/>
        <pc:sldMkLst>
          <pc:docMk/>
          <pc:sldMk cId="486244840" sldId="321"/>
        </pc:sldMkLst>
        <pc:picChg chg="add mod">
          <ac:chgData name="Sieger Rinzema" userId="f5b0a3a2-843e-46e8-bd6c-bfb1073e4372" providerId="ADAL" clId="{25F045C9-8659-4D72-B2EE-B38A864D2475}" dt="2019-12-04T06:32:20.267" v="121" actId="1076"/>
          <ac:picMkLst>
            <pc:docMk/>
            <pc:sldMk cId="486244840" sldId="321"/>
            <ac:picMk id="2" creationId="{7544AE6C-DAD4-47E2-A400-6A4DA7A4737D}"/>
          </ac:picMkLst>
        </pc:picChg>
      </pc:sldChg>
      <pc:sldChg chg="modSp add modAnim">
        <pc:chgData name="Sieger Rinzema" userId="f5b0a3a2-843e-46e8-bd6c-bfb1073e4372" providerId="ADAL" clId="{25F045C9-8659-4D72-B2EE-B38A864D2475}" dt="2019-12-04T06:34:18.670" v="154"/>
        <pc:sldMkLst>
          <pc:docMk/>
          <pc:sldMk cId="1373684844" sldId="322"/>
        </pc:sldMkLst>
        <pc:spChg chg="mod">
          <ac:chgData name="Sieger Rinzema" userId="f5b0a3a2-843e-46e8-bd6c-bfb1073e4372" providerId="ADAL" clId="{25F045C9-8659-4D72-B2EE-B38A864D2475}" dt="2019-12-04T06:33:51.492" v="152" actId="20577"/>
          <ac:spMkLst>
            <pc:docMk/>
            <pc:sldMk cId="1373684844" sldId="322"/>
            <ac:spMk id="2" creationId="{9B9ED673-DBA7-46BD-A84B-488346BC0792}"/>
          </ac:spMkLst>
        </pc:spChg>
        <pc:spChg chg="mod">
          <ac:chgData name="Sieger Rinzema" userId="f5b0a3a2-843e-46e8-bd6c-bfb1073e4372" providerId="ADAL" clId="{25F045C9-8659-4D72-B2EE-B38A864D2475}" dt="2019-12-04T06:33:59.092" v="153"/>
          <ac:spMkLst>
            <pc:docMk/>
            <pc:sldMk cId="1373684844" sldId="322"/>
            <ac:spMk id="3" creationId="{08420D01-FDD6-440C-8211-89F132DD29DC}"/>
          </ac:spMkLst>
        </pc:spChg>
      </pc:sldChg>
      <pc:sldChg chg="add ord">
        <pc:chgData name="Sieger Rinzema" userId="f5b0a3a2-843e-46e8-bd6c-bfb1073e4372" providerId="ADAL" clId="{25F045C9-8659-4D72-B2EE-B38A864D2475}" dt="2019-12-04T07:03:32.855" v="702"/>
        <pc:sldMkLst>
          <pc:docMk/>
          <pc:sldMk cId="3548676931" sldId="323"/>
        </pc:sldMkLst>
      </pc:sldChg>
      <pc:sldChg chg="modSp add">
        <pc:chgData name="Sieger Rinzema" userId="f5b0a3a2-843e-46e8-bd6c-bfb1073e4372" providerId="ADAL" clId="{25F045C9-8659-4D72-B2EE-B38A864D2475}" dt="2019-12-04T06:43:18.102" v="564" actId="20577"/>
        <pc:sldMkLst>
          <pc:docMk/>
          <pc:sldMk cId="3913422716" sldId="324"/>
        </pc:sldMkLst>
        <pc:spChg chg="mod">
          <ac:chgData name="Sieger Rinzema" userId="f5b0a3a2-843e-46e8-bd6c-bfb1073e4372" providerId="ADAL" clId="{25F045C9-8659-4D72-B2EE-B38A864D2475}" dt="2019-12-04T06:41:18.178" v="259" actId="20577"/>
          <ac:spMkLst>
            <pc:docMk/>
            <pc:sldMk cId="3913422716" sldId="324"/>
            <ac:spMk id="2" creationId="{D1EC2EE0-EC84-4A1F-84B2-087F536E693A}"/>
          </ac:spMkLst>
        </pc:spChg>
        <pc:spChg chg="mod">
          <ac:chgData name="Sieger Rinzema" userId="f5b0a3a2-843e-46e8-bd6c-bfb1073e4372" providerId="ADAL" clId="{25F045C9-8659-4D72-B2EE-B38A864D2475}" dt="2019-12-04T06:43:18.102" v="564" actId="20577"/>
          <ac:spMkLst>
            <pc:docMk/>
            <pc:sldMk cId="3913422716" sldId="324"/>
            <ac:spMk id="3" creationId="{912EA9DF-BE09-4E6F-8B92-565DC4FF8D0F}"/>
          </ac:spMkLst>
        </pc:spChg>
      </pc:sldChg>
      <pc:sldChg chg="modSp add">
        <pc:chgData name="Sieger Rinzema" userId="f5b0a3a2-843e-46e8-bd6c-bfb1073e4372" providerId="ADAL" clId="{25F045C9-8659-4D72-B2EE-B38A864D2475}" dt="2019-12-04T07:24:26.615" v="1386" actId="20577"/>
        <pc:sldMkLst>
          <pc:docMk/>
          <pc:sldMk cId="3155403281" sldId="325"/>
        </pc:sldMkLst>
        <pc:spChg chg="mod">
          <ac:chgData name="Sieger Rinzema" userId="f5b0a3a2-843e-46e8-bd6c-bfb1073e4372" providerId="ADAL" clId="{25F045C9-8659-4D72-B2EE-B38A864D2475}" dt="2019-12-04T07:01:31.276" v="681" actId="20577"/>
          <ac:spMkLst>
            <pc:docMk/>
            <pc:sldMk cId="3155403281" sldId="325"/>
            <ac:spMk id="2" creationId="{FF002355-1F3B-4CBA-9327-04DBDCDC070D}"/>
          </ac:spMkLst>
        </pc:spChg>
        <pc:spChg chg="mod">
          <ac:chgData name="Sieger Rinzema" userId="f5b0a3a2-843e-46e8-bd6c-bfb1073e4372" providerId="ADAL" clId="{25F045C9-8659-4D72-B2EE-B38A864D2475}" dt="2019-12-04T07:24:26.615" v="1386" actId="20577"/>
          <ac:spMkLst>
            <pc:docMk/>
            <pc:sldMk cId="3155403281" sldId="325"/>
            <ac:spMk id="3" creationId="{44F5DD04-7F94-4E56-9B92-A7EAF538021F}"/>
          </ac:spMkLst>
        </pc:spChg>
      </pc:sldChg>
      <pc:sldChg chg="modSp add ord">
        <pc:chgData name="Sieger Rinzema" userId="f5b0a3a2-843e-46e8-bd6c-bfb1073e4372" providerId="ADAL" clId="{25F045C9-8659-4D72-B2EE-B38A864D2475}" dt="2019-12-04T06:47:57.221" v="571"/>
        <pc:sldMkLst>
          <pc:docMk/>
          <pc:sldMk cId="2197861960" sldId="326"/>
        </pc:sldMkLst>
        <pc:spChg chg="mod">
          <ac:chgData name="Sieger Rinzema" userId="f5b0a3a2-843e-46e8-bd6c-bfb1073e4372" providerId="ADAL" clId="{25F045C9-8659-4D72-B2EE-B38A864D2475}" dt="2019-12-04T06:47:21.252" v="570" actId="6549"/>
          <ac:spMkLst>
            <pc:docMk/>
            <pc:sldMk cId="2197861960" sldId="326"/>
            <ac:spMk id="2" creationId="{C2B0C096-1600-4FDE-AAC2-08AEA117A8AB}"/>
          </ac:spMkLst>
        </pc:spChg>
        <pc:spChg chg="mod">
          <ac:chgData name="Sieger Rinzema" userId="f5b0a3a2-843e-46e8-bd6c-bfb1073e4372" providerId="ADAL" clId="{25F045C9-8659-4D72-B2EE-B38A864D2475}" dt="2019-12-04T06:47:57.221" v="571"/>
          <ac:spMkLst>
            <pc:docMk/>
            <pc:sldMk cId="2197861960" sldId="326"/>
            <ac:spMk id="3" creationId="{3DEA186F-A003-401C-8823-415119217374}"/>
          </ac:spMkLst>
        </pc:spChg>
      </pc:sldChg>
      <pc:sldChg chg="addSp modSp add">
        <pc:chgData name="Sieger Rinzema" userId="f5b0a3a2-843e-46e8-bd6c-bfb1073e4372" providerId="ADAL" clId="{25F045C9-8659-4D72-B2EE-B38A864D2475}" dt="2019-12-04T06:55:39.100" v="666" actId="20577"/>
        <pc:sldMkLst>
          <pc:docMk/>
          <pc:sldMk cId="268181147" sldId="327"/>
        </pc:sldMkLst>
        <pc:spChg chg="mod">
          <ac:chgData name="Sieger Rinzema" userId="f5b0a3a2-843e-46e8-bd6c-bfb1073e4372" providerId="ADAL" clId="{25F045C9-8659-4D72-B2EE-B38A864D2475}" dt="2019-12-04T06:49:49.083" v="587" actId="20577"/>
          <ac:spMkLst>
            <pc:docMk/>
            <pc:sldMk cId="268181147" sldId="327"/>
            <ac:spMk id="2" creationId="{343A4BF1-1B7F-4379-9563-4B6303506DC2}"/>
          </ac:spMkLst>
        </pc:spChg>
        <pc:spChg chg="mod">
          <ac:chgData name="Sieger Rinzema" userId="f5b0a3a2-843e-46e8-bd6c-bfb1073e4372" providerId="ADAL" clId="{25F045C9-8659-4D72-B2EE-B38A864D2475}" dt="2019-12-04T06:55:39.100" v="666" actId="20577"/>
          <ac:spMkLst>
            <pc:docMk/>
            <pc:sldMk cId="268181147" sldId="327"/>
            <ac:spMk id="3" creationId="{4900D900-2AC6-41FB-9699-168E0C150CAF}"/>
          </ac:spMkLst>
        </pc:spChg>
        <pc:picChg chg="add mod">
          <ac:chgData name="Sieger Rinzema" userId="f5b0a3a2-843e-46e8-bd6c-bfb1073e4372" providerId="ADAL" clId="{25F045C9-8659-4D72-B2EE-B38A864D2475}" dt="2019-12-04T06:52:30.692" v="611" actId="1076"/>
          <ac:picMkLst>
            <pc:docMk/>
            <pc:sldMk cId="268181147" sldId="327"/>
            <ac:picMk id="4" creationId="{F033384B-CBE1-4DC7-9D49-CE899820204C}"/>
          </ac:picMkLst>
        </pc:picChg>
      </pc:sldChg>
      <pc:sldChg chg="modSp add">
        <pc:chgData name="Sieger Rinzema" userId="f5b0a3a2-843e-46e8-bd6c-bfb1073e4372" providerId="ADAL" clId="{25F045C9-8659-4D72-B2EE-B38A864D2475}" dt="2019-12-04T06:55:12.101" v="647" actId="20577"/>
        <pc:sldMkLst>
          <pc:docMk/>
          <pc:sldMk cId="717344270" sldId="328"/>
        </pc:sldMkLst>
        <pc:spChg chg="mod">
          <ac:chgData name="Sieger Rinzema" userId="f5b0a3a2-843e-46e8-bd6c-bfb1073e4372" providerId="ADAL" clId="{25F045C9-8659-4D72-B2EE-B38A864D2475}" dt="2019-12-04T06:55:12.101" v="647" actId="20577"/>
          <ac:spMkLst>
            <pc:docMk/>
            <pc:sldMk cId="717344270" sldId="328"/>
            <ac:spMk id="2" creationId="{8914B0EA-531D-4908-A1FA-FAA391A651D1}"/>
          </ac:spMkLst>
        </pc:spChg>
        <pc:spChg chg="mod">
          <ac:chgData name="Sieger Rinzema" userId="f5b0a3a2-843e-46e8-bd6c-bfb1073e4372" providerId="ADAL" clId="{25F045C9-8659-4D72-B2EE-B38A864D2475}" dt="2019-12-04T06:54:25.319" v="630" actId="27636"/>
          <ac:spMkLst>
            <pc:docMk/>
            <pc:sldMk cId="717344270" sldId="328"/>
            <ac:spMk id="3" creationId="{94889923-932D-455F-821A-5D51F70FAE3B}"/>
          </ac:spMkLst>
        </pc:spChg>
      </pc:sldChg>
      <pc:sldChg chg="add del">
        <pc:chgData name="Sieger Rinzema" userId="f5b0a3a2-843e-46e8-bd6c-bfb1073e4372" providerId="ADAL" clId="{25F045C9-8659-4D72-B2EE-B38A864D2475}" dt="2019-12-04T06:54:18.204" v="628"/>
        <pc:sldMkLst>
          <pc:docMk/>
          <pc:sldMk cId="1473747558" sldId="329"/>
        </pc:sldMkLst>
      </pc:sldChg>
      <pc:sldChg chg="modSp add">
        <pc:chgData name="Sieger Rinzema" userId="f5b0a3a2-843e-46e8-bd6c-bfb1073e4372" providerId="ADAL" clId="{25F045C9-8659-4D72-B2EE-B38A864D2475}" dt="2019-12-04T06:55:18.006" v="658" actId="20577"/>
        <pc:sldMkLst>
          <pc:docMk/>
          <pc:sldMk cId="3701636150" sldId="329"/>
        </pc:sldMkLst>
        <pc:spChg chg="mod">
          <ac:chgData name="Sieger Rinzema" userId="f5b0a3a2-843e-46e8-bd6c-bfb1073e4372" providerId="ADAL" clId="{25F045C9-8659-4D72-B2EE-B38A864D2475}" dt="2019-12-04T06:55:18.006" v="658" actId="20577"/>
          <ac:spMkLst>
            <pc:docMk/>
            <pc:sldMk cId="3701636150" sldId="329"/>
            <ac:spMk id="2" creationId="{ABD31277-9BD8-4BD9-AC03-8C9CFBCBDD2E}"/>
          </ac:spMkLst>
        </pc:spChg>
        <pc:spChg chg="mod">
          <ac:chgData name="Sieger Rinzema" userId="f5b0a3a2-843e-46e8-bd6c-bfb1073e4372" providerId="ADAL" clId="{25F045C9-8659-4D72-B2EE-B38A864D2475}" dt="2019-12-04T06:54:52.065" v="636" actId="27636"/>
          <ac:spMkLst>
            <pc:docMk/>
            <pc:sldMk cId="3701636150" sldId="329"/>
            <ac:spMk id="3" creationId="{06AAA913-2617-4DD0-BD79-3C2D5CF1A214}"/>
          </ac:spMkLst>
        </pc:spChg>
      </pc:sldChg>
      <pc:sldChg chg="modSp add">
        <pc:chgData name="Sieger Rinzema" userId="f5b0a3a2-843e-46e8-bd6c-bfb1073e4372" providerId="ADAL" clId="{25F045C9-8659-4D72-B2EE-B38A864D2475}" dt="2019-12-04T07:09:23.978" v="1156" actId="6549"/>
        <pc:sldMkLst>
          <pc:docMk/>
          <pc:sldMk cId="1388380768" sldId="330"/>
        </pc:sldMkLst>
        <pc:spChg chg="mod">
          <ac:chgData name="Sieger Rinzema" userId="f5b0a3a2-843e-46e8-bd6c-bfb1073e4372" providerId="ADAL" clId="{25F045C9-8659-4D72-B2EE-B38A864D2475}" dt="2019-12-04T07:06:17.194" v="737" actId="20577"/>
          <ac:spMkLst>
            <pc:docMk/>
            <pc:sldMk cId="1388380768" sldId="330"/>
            <ac:spMk id="2" creationId="{4FA2C7B4-BF2E-4172-8713-CCDDD04D7445}"/>
          </ac:spMkLst>
        </pc:spChg>
        <pc:spChg chg="mod">
          <ac:chgData name="Sieger Rinzema" userId="f5b0a3a2-843e-46e8-bd6c-bfb1073e4372" providerId="ADAL" clId="{25F045C9-8659-4D72-B2EE-B38A864D2475}" dt="2019-12-04T07:09:23.978" v="1156" actId="6549"/>
          <ac:spMkLst>
            <pc:docMk/>
            <pc:sldMk cId="1388380768" sldId="330"/>
            <ac:spMk id="3" creationId="{A988CF52-5E44-421D-8D55-D55BD451F2C6}"/>
          </ac:spMkLst>
        </pc:spChg>
      </pc:sldChg>
      <pc:sldChg chg="add">
        <pc:chgData name="Sieger Rinzema" userId="f5b0a3a2-843e-46e8-bd6c-bfb1073e4372" providerId="ADAL" clId="{25F045C9-8659-4D72-B2EE-B38A864D2475}" dt="2019-12-04T07:09:47.112" v="1157"/>
        <pc:sldMkLst>
          <pc:docMk/>
          <pc:sldMk cId="998547221" sldId="331"/>
        </pc:sldMkLst>
      </pc:sldChg>
      <pc:sldChg chg="add del">
        <pc:chgData name="Sieger Rinzema" userId="f5b0a3a2-843e-46e8-bd6c-bfb1073e4372" providerId="ADAL" clId="{25F045C9-8659-4D72-B2EE-B38A864D2475}" dt="2019-12-04T07:10:18.458" v="1159"/>
        <pc:sldMkLst>
          <pc:docMk/>
          <pc:sldMk cId="2253575167" sldId="332"/>
        </pc:sldMkLst>
      </pc:sldChg>
      <pc:sldChg chg="addSp modSp add ord modAnim">
        <pc:chgData name="Sieger Rinzema" userId="f5b0a3a2-843e-46e8-bd6c-bfb1073e4372" providerId="ADAL" clId="{25F045C9-8659-4D72-B2EE-B38A864D2475}" dt="2019-12-04T07:14:56.996" v="1378"/>
        <pc:sldMkLst>
          <pc:docMk/>
          <pc:sldMk cId="2393199692" sldId="332"/>
        </pc:sldMkLst>
        <pc:spChg chg="mod">
          <ac:chgData name="Sieger Rinzema" userId="f5b0a3a2-843e-46e8-bd6c-bfb1073e4372" providerId="ADAL" clId="{25F045C9-8659-4D72-B2EE-B38A864D2475}" dt="2019-12-04T07:12:02.084" v="1318" actId="20577"/>
          <ac:spMkLst>
            <pc:docMk/>
            <pc:sldMk cId="2393199692" sldId="332"/>
            <ac:spMk id="2" creationId="{8AFDCC64-FD50-4A3E-A764-D9F15AACF08A}"/>
          </ac:spMkLst>
        </pc:spChg>
        <pc:spChg chg="mod">
          <ac:chgData name="Sieger Rinzema" userId="f5b0a3a2-843e-46e8-bd6c-bfb1073e4372" providerId="ADAL" clId="{25F045C9-8659-4D72-B2EE-B38A864D2475}" dt="2019-12-04T07:13:36.725" v="1373" actId="20577"/>
          <ac:spMkLst>
            <pc:docMk/>
            <pc:sldMk cId="2393199692" sldId="332"/>
            <ac:spMk id="3" creationId="{A24E7F03-8F01-491A-A72B-7BA2477C1075}"/>
          </ac:spMkLst>
        </pc:spChg>
        <pc:picChg chg="add mod">
          <ac:chgData name="Sieger Rinzema" userId="f5b0a3a2-843e-46e8-bd6c-bfb1073e4372" providerId="ADAL" clId="{25F045C9-8659-4D72-B2EE-B38A864D2475}" dt="2019-12-04T07:14:23.322" v="1375" actId="1076"/>
          <ac:picMkLst>
            <pc:docMk/>
            <pc:sldMk cId="2393199692" sldId="332"/>
            <ac:picMk id="4" creationId="{8B3B57D0-0D00-4E39-8818-BC34363371B2}"/>
          </ac:picMkLst>
        </pc:picChg>
      </pc:sldChg>
    </pc:docChg>
  </pc:docChgLst>
  <pc:docChgLst>
    <pc:chgData name="Sieger Rinzema" userId="f5b0a3a2-843e-46e8-bd6c-bfb1073e4372" providerId="ADAL" clId="{60E84F91-188B-49D9-B3BC-FB794C6AF16D}"/>
    <pc:docChg chg="custSel addSld delSld modSld">
      <pc:chgData name="Sieger Rinzema" userId="f5b0a3a2-843e-46e8-bd6c-bfb1073e4372" providerId="ADAL" clId="{60E84F91-188B-49D9-B3BC-FB794C6AF16D}" dt="2019-11-26T20:35:35.673" v="296" actId="122"/>
      <pc:docMkLst>
        <pc:docMk/>
      </pc:docMkLst>
      <pc:sldChg chg="modSp">
        <pc:chgData name="Sieger Rinzema" userId="f5b0a3a2-843e-46e8-bd6c-bfb1073e4372" providerId="ADAL" clId="{60E84F91-188B-49D9-B3BC-FB794C6AF16D}" dt="2019-11-26T20:30:28.330" v="2" actId="20577"/>
        <pc:sldMkLst>
          <pc:docMk/>
          <pc:sldMk cId="1920111014" sldId="256"/>
        </pc:sldMkLst>
        <pc:spChg chg="mod">
          <ac:chgData name="Sieger Rinzema" userId="f5b0a3a2-843e-46e8-bd6c-bfb1073e4372" providerId="ADAL" clId="{60E84F91-188B-49D9-B3BC-FB794C6AF16D}" dt="2019-11-26T20:30:28.330" v="2" actId="20577"/>
          <ac:spMkLst>
            <pc:docMk/>
            <pc:sldMk cId="1920111014" sldId="256"/>
            <ac:spMk id="3" creationId="{00000000-0000-0000-0000-000000000000}"/>
          </ac:spMkLst>
        </pc:spChg>
      </pc:sldChg>
      <pc:sldChg chg="add">
        <pc:chgData name="Sieger Rinzema" userId="f5b0a3a2-843e-46e8-bd6c-bfb1073e4372" providerId="ADAL" clId="{60E84F91-188B-49D9-B3BC-FB794C6AF16D}" dt="2019-11-26T20:30:21.247" v="0"/>
        <pc:sldMkLst>
          <pc:docMk/>
          <pc:sldMk cId="2024350935" sldId="270"/>
        </pc:sldMkLst>
      </pc:sldChg>
      <pc:sldChg chg="add">
        <pc:chgData name="Sieger Rinzema" userId="f5b0a3a2-843e-46e8-bd6c-bfb1073e4372" providerId="ADAL" clId="{60E84F91-188B-49D9-B3BC-FB794C6AF16D}" dt="2019-11-26T20:30:21.247" v="0"/>
        <pc:sldMkLst>
          <pc:docMk/>
          <pc:sldMk cId="1463839663" sldId="271"/>
        </pc:sldMkLst>
      </pc:sldChg>
      <pc:sldChg chg="add">
        <pc:chgData name="Sieger Rinzema" userId="f5b0a3a2-843e-46e8-bd6c-bfb1073e4372" providerId="ADAL" clId="{60E84F91-188B-49D9-B3BC-FB794C6AF16D}" dt="2019-11-26T20:30:21.247" v="0"/>
        <pc:sldMkLst>
          <pc:docMk/>
          <pc:sldMk cId="267347481" sldId="272"/>
        </pc:sldMkLst>
      </pc:sldChg>
      <pc:sldChg chg="add">
        <pc:chgData name="Sieger Rinzema" userId="f5b0a3a2-843e-46e8-bd6c-bfb1073e4372" providerId="ADAL" clId="{60E84F91-188B-49D9-B3BC-FB794C6AF16D}" dt="2019-11-26T20:30:21.247" v="0"/>
        <pc:sldMkLst>
          <pc:docMk/>
          <pc:sldMk cId="3986517359" sldId="273"/>
        </pc:sldMkLst>
      </pc:sldChg>
      <pc:sldChg chg="add">
        <pc:chgData name="Sieger Rinzema" userId="f5b0a3a2-843e-46e8-bd6c-bfb1073e4372" providerId="ADAL" clId="{60E84F91-188B-49D9-B3BC-FB794C6AF16D}" dt="2019-11-26T20:30:21.247" v="0"/>
        <pc:sldMkLst>
          <pc:docMk/>
          <pc:sldMk cId="2671194904" sldId="274"/>
        </pc:sldMkLst>
      </pc:sldChg>
      <pc:sldChg chg="add">
        <pc:chgData name="Sieger Rinzema" userId="f5b0a3a2-843e-46e8-bd6c-bfb1073e4372" providerId="ADAL" clId="{60E84F91-188B-49D9-B3BC-FB794C6AF16D}" dt="2019-11-26T20:30:21.247" v="0"/>
        <pc:sldMkLst>
          <pc:docMk/>
          <pc:sldMk cId="42409531" sldId="275"/>
        </pc:sldMkLst>
      </pc:sldChg>
      <pc:sldChg chg="add">
        <pc:chgData name="Sieger Rinzema" userId="f5b0a3a2-843e-46e8-bd6c-bfb1073e4372" providerId="ADAL" clId="{60E84F91-188B-49D9-B3BC-FB794C6AF16D}" dt="2019-11-26T20:30:21.247" v="0"/>
        <pc:sldMkLst>
          <pc:docMk/>
          <pc:sldMk cId="1376871565" sldId="276"/>
        </pc:sldMkLst>
      </pc:sldChg>
      <pc:sldChg chg="add">
        <pc:chgData name="Sieger Rinzema" userId="f5b0a3a2-843e-46e8-bd6c-bfb1073e4372" providerId="ADAL" clId="{60E84F91-188B-49D9-B3BC-FB794C6AF16D}" dt="2019-11-26T20:30:21.247" v="0"/>
        <pc:sldMkLst>
          <pc:docMk/>
          <pc:sldMk cId="1157543174" sldId="277"/>
        </pc:sldMkLst>
      </pc:sldChg>
      <pc:sldChg chg="add">
        <pc:chgData name="Sieger Rinzema" userId="f5b0a3a2-843e-46e8-bd6c-bfb1073e4372" providerId="ADAL" clId="{60E84F91-188B-49D9-B3BC-FB794C6AF16D}" dt="2019-11-26T20:30:21.247" v="0"/>
        <pc:sldMkLst>
          <pc:docMk/>
          <pc:sldMk cId="281962754" sldId="278"/>
        </pc:sldMkLst>
      </pc:sldChg>
      <pc:sldChg chg="add">
        <pc:chgData name="Sieger Rinzema" userId="f5b0a3a2-843e-46e8-bd6c-bfb1073e4372" providerId="ADAL" clId="{60E84F91-188B-49D9-B3BC-FB794C6AF16D}" dt="2019-11-26T20:30:21.247" v="0"/>
        <pc:sldMkLst>
          <pc:docMk/>
          <pc:sldMk cId="73186844" sldId="279"/>
        </pc:sldMkLst>
      </pc:sldChg>
      <pc:sldChg chg="add">
        <pc:chgData name="Sieger Rinzema" userId="f5b0a3a2-843e-46e8-bd6c-bfb1073e4372" providerId="ADAL" clId="{60E84F91-188B-49D9-B3BC-FB794C6AF16D}" dt="2019-11-26T20:30:21.247" v="0"/>
        <pc:sldMkLst>
          <pc:docMk/>
          <pc:sldMk cId="440217298" sldId="281"/>
        </pc:sldMkLst>
      </pc:sldChg>
      <pc:sldChg chg="add">
        <pc:chgData name="Sieger Rinzema" userId="f5b0a3a2-843e-46e8-bd6c-bfb1073e4372" providerId="ADAL" clId="{60E84F91-188B-49D9-B3BC-FB794C6AF16D}" dt="2019-11-26T20:30:21.247" v="0"/>
        <pc:sldMkLst>
          <pc:docMk/>
          <pc:sldMk cId="518372228" sldId="282"/>
        </pc:sldMkLst>
      </pc:sldChg>
      <pc:sldChg chg="add">
        <pc:chgData name="Sieger Rinzema" userId="f5b0a3a2-843e-46e8-bd6c-bfb1073e4372" providerId="ADAL" clId="{60E84F91-188B-49D9-B3BC-FB794C6AF16D}" dt="2019-11-26T20:30:21.247" v="0"/>
        <pc:sldMkLst>
          <pc:docMk/>
          <pc:sldMk cId="1259140470" sldId="285"/>
        </pc:sldMkLst>
      </pc:sldChg>
      <pc:sldChg chg="add">
        <pc:chgData name="Sieger Rinzema" userId="f5b0a3a2-843e-46e8-bd6c-bfb1073e4372" providerId="ADAL" clId="{60E84F91-188B-49D9-B3BC-FB794C6AF16D}" dt="2019-11-26T20:30:21.247" v="0"/>
        <pc:sldMkLst>
          <pc:docMk/>
          <pc:sldMk cId="4083466691" sldId="291"/>
        </pc:sldMkLst>
      </pc:sldChg>
      <pc:sldChg chg="modSp add">
        <pc:chgData name="Sieger Rinzema" userId="f5b0a3a2-843e-46e8-bd6c-bfb1073e4372" providerId="ADAL" clId="{60E84F91-188B-49D9-B3BC-FB794C6AF16D}" dt="2019-11-26T20:33:20.488" v="13"/>
        <pc:sldMkLst>
          <pc:docMk/>
          <pc:sldMk cId="252019123" sldId="317"/>
        </pc:sldMkLst>
        <pc:spChg chg="mod">
          <ac:chgData name="Sieger Rinzema" userId="f5b0a3a2-843e-46e8-bd6c-bfb1073e4372" providerId="ADAL" clId="{60E84F91-188B-49D9-B3BC-FB794C6AF16D}" dt="2019-11-26T20:33:20.488" v="13"/>
          <ac:spMkLst>
            <pc:docMk/>
            <pc:sldMk cId="252019123" sldId="317"/>
            <ac:spMk id="3" creationId="{A54747D7-4476-467B-8CE5-C5FDD30DF0B3}"/>
          </ac:spMkLst>
        </pc:spChg>
      </pc:sldChg>
      <pc:sldChg chg="add">
        <pc:chgData name="Sieger Rinzema" userId="f5b0a3a2-843e-46e8-bd6c-bfb1073e4372" providerId="ADAL" clId="{60E84F91-188B-49D9-B3BC-FB794C6AF16D}" dt="2019-11-26T20:31:47.186" v="4"/>
        <pc:sldMkLst>
          <pc:docMk/>
          <pc:sldMk cId="277088317" sldId="318"/>
        </pc:sldMkLst>
      </pc:sldChg>
      <pc:sldChg chg="add">
        <pc:chgData name="Sieger Rinzema" userId="f5b0a3a2-843e-46e8-bd6c-bfb1073e4372" providerId="ADAL" clId="{60E84F91-188B-49D9-B3BC-FB794C6AF16D}" dt="2019-11-26T20:31:47.186" v="4"/>
        <pc:sldMkLst>
          <pc:docMk/>
          <pc:sldMk cId="4252852455" sldId="319"/>
        </pc:sldMkLst>
      </pc:sldChg>
      <pc:sldChg chg="modSp add">
        <pc:chgData name="Sieger Rinzema" userId="f5b0a3a2-843e-46e8-bd6c-bfb1073e4372" providerId="ADAL" clId="{60E84F91-188B-49D9-B3BC-FB794C6AF16D}" dt="2019-11-26T20:35:35.673" v="296" actId="122"/>
        <pc:sldMkLst>
          <pc:docMk/>
          <pc:sldMk cId="544304095" sldId="320"/>
        </pc:sldMkLst>
        <pc:spChg chg="mod">
          <ac:chgData name="Sieger Rinzema" userId="f5b0a3a2-843e-46e8-bd6c-bfb1073e4372" providerId="ADAL" clId="{60E84F91-188B-49D9-B3BC-FB794C6AF16D}" dt="2019-11-26T20:34:15.375" v="33" actId="20577"/>
          <ac:spMkLst>
            <pc:docMk/>
            <pc:sldMk cId="544304095" sldId="320"/>
            <ac:spMk id="2" creationId="{5C75D9C3-78DD-4E7C-B7B4-1A74EF6C4639}"/>
          </ac:spMkLst>
        </pc:spChg>
        <pc:spChg chg="mod">
          <ac:chgData name="Sieger Rinzema" userId="f5b0a3a2-843e-46e8-bd6c-bfb1073e4372" providerId="ADAL" clId="{60E84F91-188B-49D9-B3BC-FB794C6AF16D}" dt="2019-11-26T20:35:35.673" v="296" actId="122"/>
          <ac:spMkLst>
            <pc:docMk/>
            <pc:sldMk cId="544304095" sldId="320"/>
            <ac:spMk id="3" creationId="{FC250DE6-4D12-4BEC-B002-599BEB3A7E8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F2A65-7865-4F5D-861E-C0E5461DCB93}" type="doc">
      <dgm:prSet loTypeId="urn:microsoft.com/office/officeart/2016/7/layout/BasicLinearProcessNumbered" loCatId="process" qsTypeId="urn:microsoft.com/office/officeart/2005/8/quickstyle/simple4" qsCatId="simple" csTypeId="urn:microsoft.com/office/officeart/2005/8/colors/ColorSchemeForSuggestions" csCatId="other"/>
      <dgm:spPr/>
      <dgm:t>
        <a:bodyPr/>
        <a:lstStyle/>
        <a:p>
          <a:endParaRPr lang="en-US"/>
        </a:p>
      </dgm:t>
    </dgm:pt>
    <dgm:pt modelId="{1158D424-8175-4667-8E15-4CC1FFFF4D02}">
      <dgm:prSet/>
      <dgm:spPr/>
      <dgm:t>
        <a:bodyPr/>
        <a:lstStyle/>
        <a:p>
          <a:r>
            <a:rPr lang="nl-NL"/>
            <a:t>Vrije observatie</a:t>
          </a:r>
          <a:endParaRPr lang="en-US"/>
        </a:p>
      </dgm:t>
    </dgm:pt>
    <dgm:pt modelId="{442F9D60-0DF5-4638-B561-6775337256DA}" type="parTrans" cxnId="{39216597-E2E9-4C99-B15D-A55964338692}">
      <dgm:prSet/>
      <dgm:spPr/>
      <dgm:t>
        <a:bodyPr/>
        <a:lstStyle/>
        <a:p>
          <a:endParaRPr lang="en-US"/>
        </a:p>
      </dgm:t>
    </dgm:pt>
    <dgm:pt modelId="{4585BF57-628E-4B49-A20D-080197118DD8}" type="sibTrans" cxnId="{39216597-E2E9-4C99-B15D-A55964338692}">
      <dgm:prSet phldrT="1" phldr="0"/>
      <dgm:spPr/>
      <dgm:t>
        <a:bodyPr/>
        <a:lstStyle/>
        <a:p>
          <a:r>
            <a:rPr lang="en-US"/>
            <a:t>1</a:t>
          </a:r>
        </a:p>
      </dgm:t>
    </dgm:pt>
    <dgm:pt modelId="{8D1B5F91-DC18-473F-8E37-0523EA31472C}">
      <dgm:prSet/>
      <dgm:spPr/>
      <dgm:t>
        <a:bodyPr/>
        <a:lstStyle/>
        <a:p>
          <a:r>
            <a:rPr lang="nl-NL"/>
            <a:t>Gestructureerde observatie</a:t>
          </a:r>
          <a:endParaRPr lang="en-US"/>
        </a:p>
      </dgm:t>
    </dgm:pt>
    <dgm:pt modelId="{27CEB898-2715-4CF1-965A-3A9DA6FC5128}" type="parTrans" cxnId="{02476565-7BDC-43CB-901C-6ED08F6A8458}">
      <dgm:prSet/>
      <dgm:spPr/>
      <dgm:t>
        <a:bodyPr/>
        <a:lstStyle/>
        <a:p>
          <a:endParaRPr lang="en-US"/>
        </a:p>
      </dgm:t>
    </dgm:pt>
    <dgm:pt modelId="{4B8C00D6-2C71-427C-84B7-94A127E8D18E}" type="sibTrans" cxnId="{02476565-7BDC-43CB-901C-6ED08F6A8458}">
      <dgm:prSet phldrT="2" phldr="0"/>
      <dgm:spPr/>
      <dgm:t>
        <a:bodyPr/>
        <a:lstStyle/>
        <a:p>
          <a:r>
            <a:rPr lang="en-US"/>
            <a:t>2</a:t>
          </a:r>
        </a:p>
      </dgm:t>
    </dgm:pt>
    <dgm:pt modelId="{432921C1-BDF6-4822-8225-61098F5C5EC5}">
      <dgm:prSet/>
      <dgm:spPr/>
      <dgm:t>
        <a:bodyPr/>
        <a:lstStyle/>
        <a:p>
          <a:r>
            <a:rPr lang="nl-NL"/>
            <a:t>Intervalobservatie</a:t>
          </a:r>
          <a:endParaRPr lang="en-US"/>
        </a:p>
      </dgm:t>
    </dgm:pt>
    <dgm:pt modelId="{B91E553C-6E95-4BF4-AED0-F1DCFC46ED5F}" type="parTrans" cxnId="{FB81ED51-5363-4BCB-A8CF-77509DC371B9}">
      <dgm:prSet/>
      <dgm:spPr/>
      <dgm:t>
        <a:bodyPr/>
        <a:lstStyle/>
        <a:p>
          <a:endParaRPr lang="en-US"/>
        </a:p>
      </dgm:t>
    </dgm:pt>
    <dgm:pt modelId="{1C04BB80-A305-4A4D-B44D-4ADDF3A5EF8B}" type="sibTrans" cxnId="{FB81ED51-5363-4BCB-A8CF-77509DC371B9}">
      <dgm:prSet phldrT="3" phldr="0"/>
      <dgm:spPr/>
      <dgm:t>
        <a:bodyPr/>
        <a:lstStyle/>
        <a:p>
          <a:r>
            <a:rPr lang="en-US"/>
            <a:t>3</a:t>
          </a:r>
        </a:p>
      </dgm:t>
    </dgm:pt>
    <dgm:pt modelId="{022F6FCD-7BC2-4EDE-BF25-BBCA12B5F4F9}">
      <dgm:prSet/>
      <dgm:spPr/>
      <dgm:t>
        <a:bodyPr/>
        <a:lstStyle/>
        <a:p>
          <a:r>
            <a:rPr lang="nl-NL"/>
            <a:t>Contextuele observatie</a:t>
          </a:r>
          <a:endParaRPr lang="en-US"/>
        </a:p>
      </dgm:t>
    </dgm:pt>
    <dgm:pt modelId="{A5E6E3EB-43C2-4D7C-9916-28D154B91076}" type="parTrans" cxnId="{794110F7-83CF-4E93-8668-A1445567CE74}">
      <dgm:prSet/>
      <dgm:spPr/>
      <dgm:t>
        <a:bodyPr/>
        <a:lstStyle/>
        <a:p>
          <a:endParaRPr lang="en-US"/>
        </a:p>
      </dgm:t>
    </dgm:pt>
    <dgm:pt modelId="{E6D7DB0F-FA21-4AB9-8E7A-BB6E5DA273A8}" type="sibTrans" cxnId="{794110F7-83CF-4E93-8668-A1445567CE74}">
      <dgm:prSet phldrT="4" phldr="0"/>
      <dgm:spPr/>
      <dgm:t>
        <a:bodyPr/>
        <a:lstStyle/>
        <a:p>
          <a:r>
            <a:rPr lang="en-US"/>
            <a:t>4</a:t>
          </a:r>
        </a:p>
      </dgm:t>
    </dgm:pt>
    <dgm:pt modelId="{8DF2F3A3-3087-49A9-AC00-8AF5BE66D72D}">
      <dgm:prSet/>
      <dgm:spPr/>
      <dgm:t>
        <a:bodyPr/>
        <a:lstStyle/>
        <a:p>
          <a:r>
            <a:rPr lang="nl-NL"/>
            <a:t>Protocollaire observatie</a:t>
          </a:r>
          <a:endParaRPr lang="en-US"/>
        </a:p>
      </dgm:t>
    </dgm:pt>
    <dgm:pt modelId="{AC345485-D9A4-4A48-AAB5-4097C669354F}" type="parTrans" cxnId="{BAA653B5-A140-418F-8093-BF37E0DD52E4}">
      <dgm:prSet/>
      <dgm:spPr/>
      <dgm:t>
        <a:bodyPr/>
        <a:lstStyle/>
        <a:p>
          <a:endParaRPr lang="en-US"/>
        </a:p>
      </dgm:t>
    </dgm:pt>
    <dgm:pt modelId="{6CC4E0A9-A17D-4BA3-9FDB-7318DDC247A8}" type="sibTrans" cxnId="{BAA653B5-A140-418F-8093-BF37E0DD52E4}">
      <dgm:prSet phldrT="5" phldr="0"/>
      <dgm:spPr/>
      <dgm:t>
        <a:bodyPr/>
        <a:lstStyle/>
        <a:p>
          <a:r>
            <a:rPr lang="en-US"/>
            <a:t>5</a:t>
          </a:r>
        </a:p>
      </dgm:t>
    </dgm:pt>
    <dgm:pt modelId="{4C73DEE0-628D-49D5-BF8C-E6F33ED8EAFD}" type="pres">
      <dgm:prSet presAssocID="{92FF2A65-7865-4F5D-861E-C0E5461DCB93}" presName="Name0" presStyleCnt="0">
        <dgm:presLayoutVars>
          <dgm:animLvl val="lvl"/>
          <dgm:resizeHandles val="exact"/>
        </dgm:presLayoutVars>
      </dgm:prSet>
      <dgm:spPr/>
    </dgm:pt>
    <dgm:pt modelId="{60E6A8DD-6D88-4B6B-8B99-E73F1C0DB82C}" type="pres">
      <dgm:prSet presAssocID="{1158D424-8175-4667-8E15-4CC1FFFF4D02}" presName="compositeNode" presStyleCnt="0">
        <dgm:presLayoutVars>
          <dgm:bulletEnabled val="1"/>
        </dgm:presLayoutVars>
      </dgm:prSet>
      <dgm:spPr/>
    </dgm:pt>
    <dgm:pt modelId="{AC865377-7E47-4386-A230-37ED7C12815D}" type="pres">
      <dgm:prSet presAssocID="{1158D424-8175-4667-8E15-4CC1FFFF4D02}" presName="bgRect" presStyleLbl="bgAccFollowNode1" presStyleIdx="0" presStyleCnt="5"/>
      <dgm:spPr/>
    </dgm:pt>
    <dgm:pt modelId="{7D518661-61CD-4A5D-A7A3-E399DF3B1310}" type="pres">
      <dgm:prSet presAssocID="{4585BF57-628E-4B49-A20D-080197118DD8}" presName="sibTransNodeCircle" presStyleLbl="alignNode1" presStyleIdx="0" presStyleCnt="10">
        <dgm:presLayoutVars>
          <dgm:chMax val="0"/>
          <dgm:bulletEnabled/>
        </dgm:presLayoutVars>
      </dgm:prSet>
      <dgm:spPr/>
    </dgm:pt>
    <dgm:pt modelId="{654BB29E-0E78-40AD-836D-3A82159E1475}" type="pres">
      <dgm:prSet presAssocID="{1158D424-8175-4667-8E15-4CC1FFFF4D02}" presName="bottomLine" presStyleLbl="alignNode1" presStyleIdx="1" presStyleCnt="10">
        <dgm:presLayoutVars/>
      </dgm:prSet>
      <dgm:spPr/>
    </dgm:pt>
    <dgm:pt modelId="{59A5F0BF-6C17-4522-B144-BA70F987574F}" type="pres">
      <dgm:prSet presAssocID="{1158D424-8175-4667-8E15-4CC1FFFF4D02}" presName="nodeText" presStyleLbl="bgAccFollowNode1" presStyleIdx="0" presStyleCnt="5">
        <dgm:presLayoutVars>
          <dgm:bulletEnabled val="1"/>
        </dgm:presLayoutVars>
      </dgm:prSet>
      <dgm:spPr/>
    </dgm:pt>
    <dgm:pt modelId="{1483E356-5474-4B47-A2BD-25A538A9FA27}" type="pres">
      <dgm:prSet presAssocID="{4585BF57-628E-4B49-A20D-080197118DD8}" presName="sibTrans" presStyleCnt="0"/>
      <dgm:spPr/>
    </dgm:pt>
    <dgm:pt modelId="{FCD394D2-E163-4266-ABCD-16625ACFE870}" type="pres">
      <dgm:prSet presAssocID="{8D1B5F91-DC18-473F-8E37-0523EA31472C}" presName="compositeNode" presStyleCnt="0">
        <dgm:presLayoutVars>
          <dgm:bulletEnabled val="1"/>
        </dgm:presLayoutVars>
      </dgm:prSet>
      <dgm:spPr/>
    </dgm:pt>
    <dgm:pt modelId="{12DE2428-A0C7-4711-93C6-FC9B7181F931}" type="pres">
      <dgm:prSet presAssocID="{8D1B5F91-DC18-473F-8E37-0523EA31472C}" presName="bgRect" presStyleLbl="bgAccFollowNode1" presStyleIdx="1" presStyleCnt="5"/>
      <dgm:spPr/>
    </dgm:pt>
    <dgm:pt modelId="{FDE9E1BD-239D-4FC4-8702-59D192FC7A81}" type="pres">
      <dgm:prSet presAssocID="{4B8C00D6-2C71-427C-84B7-94A127E8D18E}" presName="sibTransNodeCircle" presStyleLbl="alignNode1" presStyleIdx="2" presStyleCnt="10">
        <dgm:presLayoutVars>
          <dgm:chMax val="0"/>
          <dgm:bulletEnabled/>
        </dgm:presLayoutVars>
      </dgm:prSet>
      <dgm:spPr/>
    </dgm:pt>
    <dgm:pt modelId="{C37D5B70-D417-442E-B643-AAE3CAC0A84B}" type="pres">
      <dgm:prSet presAssocID="{8D1B5F91-DC18-473F-8E37-0523EA31472C}" presName="bottomLine" presStyleLbl="alignNode1" presStyleIdx="3" presStyleCnt="10">
        <dgm:presLayoutVars/>
      </dgm:prSet>
      <dgm:spPr/>
    </dgm:pt>
    <dgm:pt modelId="{31231E51-10D9-4DE6-A9D8-F891D2984D4C}" type="pres">
      <dgm:prSet presAssocID="{8D1B5F91-DC18-473F-8E37-0523EA31472C}" presName="nodeText" presStyleLbl="bgAccFollowNode1" presStyleIdx="1" presStyleCnt="5">
        <dgm:presLayoutVars>
          <dgm:bulletEnabled val="1"/>
        </dgm:presLayoutVars>
      </dgm:prSet>
      <dgm:spPr/>
    </dgm:pt>
    <dgm:pt modelId="{27B112D8-1C31-414F-86CE-B02404CE1636}" type="pres">
      <dgm:prSet presAssocID="{4B8C00D6-2C71-427C-84B7-94A127E8D18E}" presName="sibTrans" presStyleCnt="0"/>
      <dgm:spPr/>
    </dgm:pt>
    <dgm:pt modelId="{FD7E81F8-C838-42E7-898B-49FA0B34A62E}" type="pres">
      <dgm:prSet presAssocID="{432921C1-BDF6-4822-8225-61098F5C5EC5}" presName="compositeNode" presStyleCnt="0">
        <dgm:presLayoutVars>
          <dgm:bulletEnabled val="1"/>
        </dgm:presLayoutVars>
      </dgm:prSet>
      <dgm:spPr/>
    </dgm:pt>
    <dgm:pt modelId="{E66B7594-87BA-4EC1-8049-33D357A03FF5}" type="pres">
      <dgm:prSet presAssocID="{432921C1-BDF6-4822-8225-61098F5C5EC5}" presName="bgRect" presStyleLbl="bgAccFollowNode1" presStyleIdx="2" presStyleCnt="5"/>
      <dgm:spPr/>
    </dgm:pt>
    <dgm:pt modelId="{CC7D3C6F-D133-46BB-8950-788AAE65ED0D}" type="pres">
      <dgm:prSet presAssocID="{1C04BB80-A305-4A4D-B44D-4ADDF3A5EF8B}" presName="sibTransNodeCircle" presStyleLbl="alignNode1" presStyleIdx="4" presStyleCnt="10">
        <dgm:presLayoutVars>
          <dgm:chMax val="0"/>
          <dgm:bulletEnabled/>
        </dgm:presLayoutVars>
      </dgm:prSet>
      <dgm:spPr/>
    </dgm:pt>
    <dgm:pt modelId="{28D65C29-4FB7-415F-A0EB-8607FB42F31D}" type="pres">
      <dgm:prSet presAssocID="{432921C1-BDF6-4822-8225-61098F5C5EC5}" presName="bottomLine" presStyleLbl="alignNode1" presStyleIdx="5" presStyleCnt="10">
        <dgm:presLayoutVars/>
      </dgm:prSet>
      <dgm:spPr/>
    </dgm:pt>
    <dgm:pt modelId="{F0913420-6625-4293-89E0-77DB2A24F2DB}" type="pres">
      <dgm:prSet presAssocID="{432921C1-BDF6-4822-8225-61098F5C5EC5}" presName="nodeText" presStyleLbl="bgAccFollowNode1" presStyleIdx="2" presStyleCnt="5">
        <dgm:presLayoutVars>
          <dgm:bulletEnabled val="1"/>
        </dgm:presLayoutVars>
      </dgm:prSet>
      <dgm:spPr/>
    </dgm:pt>
    <dgm:pt modelId="{16526115-4DF5-4AFB-905B-BDD43848B4E2}" type="pres">
      <dgm:prSet presAssocID="{1C04BB80-A305-4A4D-B44D-4ADDF3A5EF8B}" presName="sibTrans" presStyleCnt="0"/>
      <dgm:spPr/>
    </dgm:pt>
    <dgm:pt modelId="{F2126BAB-B11C-4A5E-9DB4-B24449500716}" type="pres">
      <dgm:prSet presAssocID="{022F6FCD-7BC2-4EDE-BF25-BBCA12B5F4F9}" presName="compositeNode" presStyleCnt="0">
        <dgm:presLayoutVars>
          <dgm:bulletEnabled val="1"/>
        </dgm:presLayoutVars>
      </dgm:prSet>
      <dgm:spPr/>
    </dgm:pt>
    <dgm:pt modelId="{B69033E2-0844-4F21-AD2D-0CD6567A4AD2}" type="pres">
      <dgm:prSet presAssocID="{022F6FCD-7BC2-4EDE-BF25-BBCA12B5F4F9}" presName="bgRect" presStyleLbl="bgAccFollowNode1" presStyleIdx="3" presStyleCnt="5"/>
      <dgm:spPr/>
    </dgm:pt>
    <dgm:pt modelId="{5F09B7A3-822E-4B36-A6F9-294980C701D7}" type="pres">
      <dgm:prSet presAssocID="{E6D7DB0F-FA21-4AB9-8E7A-BB6E5DA273A8}" presName="sibTransNodeCircle" presStyleLbl="alignNode1" presStyleIdx="6" presStyleCnt="10">
        <dgm:presLayoutVars>
          <dgm:chMax val="0"/>
          <dgm:bulletEnabled/>
        </dgm:presLayoutVars>
      </dgm:prSet>
      <dgm:spPr/>
    </dgm:pt>
    <dgm:pt modelId="{DC507996-512F-4C26-ADD7-AE8FC9B7EEE5}" type="pres">
      <dgm:prSet presAssocID="{022F6FCD-7BC2-4EDE-BF25-BBCA12B5F4F9}" presName="bottomLine" presStyleLbl="alignNode1" presStyleIdx="7" presStyleCnt="10">
        <dgm:presLayoutVars/>
      </dgm:prSet>
      <dgm:spPr/>
    </dgm:pt>
    <dgm:pt modelId="{13337DAC-D3A3-4E06-A8FA-83D1904DAFF8}" type="pres">
      <dgm:prSet presAssocID="{022F6FCD-7BC2-4EDE-BF25-BBCA12B5F4F9}" presName="nodeText" presStyleLbl="bgAccFollowNode1" presStyleIdx="3" presStyleCnt="5">
        <dgm:presLayoutVars>
          <dgm:bulletEnabled val="1"/>
        </dgm:presLayoutVars>
      </dgm:prSet>
      <dgm:spPr/>
    </dgm:pt>
    <dgm:pt modelId="{9305EF7E-AA0B-4A43-975B-B1B09AF89913}" type="pres">
      <dgm:prSet presAssocID="{E6D7DB0F-FA21-4AB9-8E7A-BB6E5DA273A8}" presName="sibTrans" presStyleCnt="0"/>
      <dgm:spPr/>
    </dgm:pt>
    <dgm:pt modelId="{3F65E97A-8A4A-416D-960E-E2F71D36F81C}" type="pres">
      <dgm:prSet presAssocID="{8DF2F3A3-3087-49A9-AC00-8AF5BE66D72D}" presName="compositeNode" presStyleCnt="0">
        <dgm:presLayoutVars>
          <dgm:bulletEnabled val="1"/>
        </dgm:presLayoutVars>
      </dgm:prSet>
      <dgm:spPr/>
    </dgm:pt>
    <dgm:pt modelId="{45DF9D34-830D-4A3C-BA82-A145FF0868F9}" type="pres">
      <dgm:prSet presAssocID="{8DF2F3A3-3087-49A9-AC00-8AF5BE66D72D}" presName="bgRect" presStyleLbl="bgAccFollowNode1" presStyleIdx="4" presStyleCnt="5"/>
      <dgm:spPr/>
    </dgm:pt>
    <dgm:pt modelId="{5C234808-42A9-4375-B980-177DB7C351A3}" type="pres">
      <dgm:prSet presAssocID="{6CC4E0A9-A17D-4BA3-9FDB-7318DDC247A8}" presName="sibTransNodeCircle" presStyleLbl="alignNode1" presStyleIdx="8" presStyleCnt="10">
        <dgm:presLayoutVars>
          <dgm:chMax val="0"/>
          <dgm:bulletEnabled/>
        </dgm:presLayoutVars>
      </dgm:prSet>
      <dgm:spPr/>
    </dgm:pt>
    <dgm:pt modelId="{6B8A0F97-3D05-4DA8-8EDC-CF881FE8DB75}" type="pres">
      <dgm:prSet presAssocID="{8DF2F3A3-3087-49A9-AC00-8AF5BE66D72D}" presName="bottomLine" presStyleLbl="alignNode1" presStyleIdx="9" presStyleCnt="10">
        <dgm:presLayoutVars/>
      </dgm:prSet>
      <dgm:spPr/>
    </dgm:pt>
    <dgm:pt modelId="{5F931797-E7E5-492A-8872-1BA6F87B8E7E}" type="pres">
      <dgm:prSet presAssocID="{8DF2F3A3-3087-49A9-AC00-8AF5BE66D72D}" presName="nodeText" presStyleLbl="bgAccFollowNode1" presStyleIdx="4" presStyleCnt="5">
        <dgm:presLayoutVars>
          <dgm:bulletEnabled val="1"/>
        </dgm:presLayoutVars>
      </dgm:prSet>
      <dgm:spPr/>
    </dgm:pt>
  </dgm:ptLst>
  <dgm:cxnLst>
    <dgm:cxn modelId="{FDFCBB17-D7FC-49BD-824D-6EE54A8D582F}" type="presOf" srcId="{8DF2F3A3-3087-49A9-AC00-8AF5BE66D72D}" destId="{5F931797-E7E5-492A-8872-1BA6F87B8E7E}" srcOrd="1" destOrd="0" presId="urn:microsoft.com/office/officeart/2016/7/layout/BasicLinearProcessNumbered"/>
    <dgm:cxn modelId="{A7A6AE1E-8786-4414-B035-5C5225A2CB9A}" type="presOf" srcId="{E6D7DB0F-FA21-4AB9-8E7A-BB6E5DA273A8}" destId="{5F09B7A3-822E-4B36-A6F9-294980C701D7}" srcOrd="0" destOrd="0" presId="urn:microsoft.com/office/officeart/2016/7/layout/BasicLinearProcessNumbered"/>
    <dgm:cxn modelId="{3510C13E-CF04-48A4-99CF-41F132263716}" type="presOf" srcId="{1158D424-8175-4667-8E15-4CC1FFFF4D02}" destId="{AC865377-7E47-4386-A230-37ED7C12815D}" srcOrd="0" destOrd="0" presId="urn:microsoft.com/office/officeart/2016/7/layout/BasicLinearProcessNumbered"/>
    <dgm:cxn modelId="{152B2E64-1033-4696-BBE8-18B49119B78E}" type="presOf" srcId="{1158D424-8175-4667-8E15-4CC1FFFF4D02}" destId="{59A5F0BF-6C17-4522-B144-BA70F987574F}" srcOrd="1" destOrd="0" presId="urn:microsoft.com/office/officeart/2016/7/layout/BasicLinearProcessNumbered"/>
    <dgm:cxn modelId="{02476565-7BDC-43CB-901C-6ED08F6A8458}" srcId="{92FF2A65-7865-4F5D-861E-C0E5461DCB93}" destId="{8D1B5F91-DC18-473F-8E37-0523EA31472C}" srcOrd="1" destOrd="0" parTransId="{27CEB898-2715-4CF1-965A-3A9DA6FC5128}" sibTransId="{4B8C00D6-2C71-427C-84B7-94A127E8D18E}"/>
    <dgm:cxn modelId="{B3095E66-7713-4EDC-BF7C-39B41930E9CC}" type="presOf" srcId="{4585BF57-628E-4B49-A20D-080197118DD8}" destId="{7D518661-61CD-4A5D-A7A3-E399DF3B1310}" srcOrd="0" destOrd="0" presId="urn:microsoft.com/office/officeart/2016/7/layout/BasicLinearProcessNumbered"/>
    <dgm:cxn modelId="{9427D346-CD3C-4294-B6B9-37C7E51404EF}" type="presOf" srcId="{8D1B5F91-DC18-473F-8E37-0523EA31472C}" destId="{31231E51-10D9-4DE6-A9D8-F891D2984D4C}" srcOrd="1" destOrd="0" presId="urn:microsoft.com/office/officeart/2016/7/layout/BasicLinearProcessNumbered"/>
    <dgm:cxn modelId="{9FAA436F-72C3-4D6B-9B9A-776BAD9C7470}" type="presOf" srcId="{1C04BB80-A305-4A4D-B44D-4ADDF3A5EF8B}" destId="{CC7D3C6F-D133-46BB-8950-788AAE65ED0D}" srcOrd="0" destOrd="0" presId="urn:microsoft.com/office/officeart/2016/7/layout/BasicLinearProcessNumbered"/>
    <dgm:cxn modelId="{FB81ED51-5363-4BCB-A8CF-77509DC371B9}" srcId="{92FF2A65-7865-4F5D-861E-C0E5461DCB93}" destId="{432921C1-BDF6-4822-8225-61098F5C5EC5}" srcOrd="2" destOrd="0" parTransId="{B91E553C-6E95-4BF4-AED0-F1DCFC46ED5F}" sibTransId="{1C04BB80-A305-4A4D-B44D-4ADDF3A5EF8B}"/>
    <dgm:cxn modelId="{AB1C3974-0C70-4D34-BF2F-64717CCCC470}" type="presOf" srcId="{022F6FCD-7BC2-4EDE-BF25-BBCA12B5F4F9}" destId="{13337DAC-D3A3-4E06-A8FA-83D1904DAFF8}" srcOrd="1" destOrd="0" presId="urn:microsoft.com/office/officeart/2016/7/layout/BasicLinearProcessNumbered"/>
    <dgm:cxn modelId="{66B5097B-55BB-45D9-8B66-6E0868B45669}" type="presOf" srcId="{022F6FCD-7BC2-4EDE-BF25-BBCA12B5F4F9}" destId="{B69033E2-0844-4F21-AD2D-0CD6567A4AD2}" srcOrd="0" destOrd="0" presId="urn:microsoft.com/office/officeart/2016/7/layout/BasicLinearProcessNumbered"/>
    <dgm:cxn modelId="{667D4886-F502-4451-A6D2-E038B6B5D78C}" type="presOf" srcId="{432921C1-BDF6-4822-8225-61098F5C5EC5}" destId="{F0913420-6625-4293-89E0-77DB2A24F2DB}" srcOrd="1" destOrd="0" presId="urn:microsoft.com/office/officeart/2016/7/layout/BasicLinearProcessNumbered"/>
    <dgm:cxn modelId="{BC52B28B-BB3C-4A94-877A-2F213C51796D}" type="presOf" srcId="{6CC4E0A9-A17D-4BA3-9FDB-7318DDC247A8}" destId="{5C234808-42A9-4375-B980-177DB7C351A3}" srcOrd="0" destOrd="0" presId="urn:microsoft.com/office/officeart/2016/7/layout/BasicLinearProcessNumbered"/>
    <dgm:cxn modelId="{99B4F78C-EEB1-4CB7-83AA-D85B896370FA}" type="presOf" srcId="{432921C1-BDF6-4822-8225-61098F5C5EC5}" destId="{E66B7594-87BA-4EC1-8049-33D357A03FF5}" srcOrd="0" destOrd="0" presId="urn:microsoft.com/office/officeart/2016/7/layout/BasicLinearProcessNumbered"/>
    <dgm:cxn modelId="{39216597-E2E9-4C99-B15D-A55964338692}" srcId="{92FF2A65-7865-4F5D-861E-C0E5461DCB93}" destId="{1158D424-8175-4667-8E15-4CC1FFFF4D02}" srcOrd="0" destOrd="0" parTransId="{442F9D60-0DF5-4638-B561-6775337256DA}" sibTransId="{4585BF57-628E-4B49-A20D-080197118DD8}"/>
    <dgm:cxn modelId="{214E11A5-5398-4966-9F1E-5471A7338A2D}" type="presOf" srcId="{92FF2A65-7865-4F5D-861E-C0E5461DCB93}" destId="{4C73DEE0-628D-49D5-BF8C-E6F33ED8EAFD}" srcOrd="0" destOrd="0" presId="urn:microsoft.com/office/officeart/2016/7/layout/BasicLinearProcessNumbered"/>
    <dgm:cxn modelId="{BAA653B5-A140-418F-8093-BF37E0DD52E4}" srcId="{92FF2A65-7865-4F5D-861E-C0E5461DCB93}" destId="{8DF2F3A3-3087-49A9-AC00-8AF5BE66D72D}" srcOrd="4" destOrd="0" parTransId="{AC345485-D9A4-4A48-AAB5-4097C669354F}" sibTransId="{6CC4E0A9-A17D-4BA3-9FDB-7318DDC247A8}"/>
    <dgm:cxn modelId="{82EC8ECA-CE75-40EF-9F29-A2EDF85A4611}" type="presOf" srcId="{8DF2F3A3-3087-49A9-AC00-8AF5BE66D72D}" destId="{45DF9D34-830D-4A3C-BA82-A145FF0868F9}" srcOrd="0" destOrd="0" presId="urn:microsoft.com/office/officeart/2016/7/layout/BasicLinearProcessNumbered"/>
    <dgm:cxn modelId="{635ACBD2-6DDA-4563-8513-0E539F8A7550}" type="presOf" srcId="{4B8C00D6-2C71-427C-84B7-94A127E8D18E}" destId="{FDE9E1BD-239D-4FC4-8702-59D192FC7A81}" srcOrd="0" destOrd="0" presId="urn:microsoft.com/office/officeart/2016/7/layout/BasicLinearProcessNumbered"/>
    <dgm:cxn modelId="{794110F7-83CF-4E93-8668-A1445567CE74}" srcId="{92FF2A65-7865-4F5D-861E-C0E5461DCB93}" destId="{022F6FCD-7BC2-4EDE-BF25-BBCA12B5F4F9}" srcOrd="3" destOrd="0" parTransId="{A5E6E3EB-43C2-4D7C-9916-28D154B91076}" sibTransId="{E6D7DB0F-FA21-4AB9-8E7A-BB6E5DA273A8}"/>
    <dgm:cxn modelId="{17899DFB-F2B3-4DBA-A1F8-61F6C9757E79}" type="presOf" srcId="{8D1B5F91-DC18-473F-8E37-0523EA31472C}" destId="{12DE2428-A0C7-4711-93C6-FC9B7181F931}" srcOrd="0" destOrd="0" presId="urn:microsoft.com/office/officeart/2016/7/layout/BasicLinearProcessNumbered"/>
    <dgm:cxn modelId="{B360BF2B-1604-4EBC-8112-71803101636A}" type="presParOf" srcId="{4C73DEE0-628D-49D5-BF8C-E6F33ED8EAFD}" destId="{60E6A8DD-6D88-4B6B-8B99-E73F1C0DB82C}" srcOrd="0" destOrd="0" presId="urn:microsoft.com/office/officeart/2016/7/layout/BasicLinearProcessNumbered"/>
    <dgm:cxn modelId="{A53A875E-B683-44E0-A7CF-94EC89CCDC5D}" type="presParOf" srcId="{60E6A8DD-6D88-4B6B-8B99-E73F1C0DB82C}" destId="{AC865377-7E47-4386-A230-37ED7C12815D}" srcOrd="0" destOrd="0" presId="urn:microsoft.com/office/officeart/2016/7/layout/BasicLinearProcessNumbered"/>
    <dgm:cxn modelId="{85157801-78E0-40AB-9F2D-3852143EDA13}" type="presParOf" srcId="{60E6A8DD-6D88-4B6B-8B99-E73F1C0DB82C}" destId="{7D518661-61CD-4A5D-A7A3-E399DF3B1310}" srcOrd="1" destOrd="0" presId="urn:microsoft.com/office/officeart/2016/7/layout/BasicLinearProcessNumbered"/>
    <dgm:cxn modelId="{18CDA362-F988-408C-AF97-1E2C101DA6F5}" type="presParOf" srcId="{60E6A8DD-6D88-4B6B-8B99-E73F1C0DB82C}" destId="{654BB29E-0E78-40AD-836D-3A82159E1475}" srcOrd="2" destOrd="0" presId="urn:microsoft.com/office/officeart/2016/7/layout/BasicLinearProcessNumbered"/>
    <dgm:cxn modelId="{6A09FA3D-E0AE-4B21-8CAD-59074742D37F}" type="presParOf" srcId="{60E6A8DD-6D88-4B6B-8B99-E73F1C0DB82C}" destId="{59A5F0BF-6C17-4522-B144-BA70F987574F}" srcOrd="3" destOrd="0" presId="urn:microsoft.com/office/officeart/2016/7/layout/BasicLinearProcessNumbered"/>
    <dgm:cxn modelId="{8B3AD16E-57BB-43E9-8DBE-75D53390BB3F}" type="presParOf" srcId="{4C73DEE0-628D-49D5-BF8C-E6F33ED8EAFD}" destId="{1483E356-5474-4B47-A2BD-25A538A9FA27}" srcOrd="1" destOrd="0" presId="urn:microsoft.com/office/officeart/2016/7/layout/BasicLinearProcessNumbered"/>
    <dgm:cxn modelId="{581D48FB-B66E-42CE-84F4-0CA1F6AF8112}" type="presParOf" srcId="{4C73DEE0-628D-49D5-BF8C-E6F33ED8EAFD}" destId="{FCD394D2-E163-4266-ABCD-16625ACFE870}" srcOrd="2" destOrd="0" presId="urn:microsoft.com/office/officeart/2016/7/layout/BasicLinearProcessNumbered"/>
    <dgm:cxn modelId="{F0638BAA-7430-4160-AE52-B5FA84875A62}" type="presParOf" srcId="{FCD394D2-E163-4266-ABCD-16625ACFE870}" destId="{12DE2428-A0C7-4711-93C6-FC9B7181F931}" srcOrd="0" destOrd="0" presId="urn:microsoft.com/office/officeart/2016/7/layout/BasicLinearProcessNumbered"/>
    <dgm:cxn modelId="{A9AB3473-ED86-4368-93F1-89F1038A80DF}" type="presParOf" srcId="{FCD394D2-E163-4266-ABCD-16625ACFE870}" destId="{FDE9E1BD-239D-4FC4-8702-59D192FC7A81}" srcOrd="1" destOrd="0" presId="urn:microsoft.com/office/officeart/2016/7/layout/BasicLinearProcessNumbered"/>
    <dgm:cxn modelId="{839D5CD7-8919-4BF9-88A3-2463167BBC5A}" type="presParOf" srcId="{FCD394D2-E163-4266-ABCD-16625ACFE870}" destId="{C37D5B70-D417-442E-B643-AAE3CAC0A84B}" srcOrd="2" destOrd="0" presId="urn:microsoft.com/office/officeart/2016/7/layout/BasicLinearProcessNumbered"/>
    <dgm:cxn modelId="{5D7EFF7C-9993-4846-8D13-36C4A7455077}" type="presParOf" srcId="{FCD394D2-E163-4266-ABCD-16625ACFE870}" destId="{31231E51-10D9-4DE6-A9D8-F891D2984D4C}" srcOrd="3" destOrd="0" presId="urn:microsoft.com/office/officeart/2016/7/layout/BasicLinearProcessNumbered"/>
    <dgm:cxn modelId="{6B4C9961-27F3-4FD9-A230-CDF34FC52798}" type="presParOf" srcId="{4C73DEE0-628D-49D5-BF8C-E6F33ED8EAFD}" destId="{27B112D8-1C31-414F-86CE-B02404CE1636}" srcOrd="3" destOrd="0" presId="urn:microsoft.com/office/officeart/2016/7/layout/BasicLinearProcessNumbered"/>
    <dgm:cxn modelId="{51AA3CEF-6D61-4850-92E3-10AF640CE868}" type="presParOf" srcId="{4C73DEE0-628D-49D5-BF8C-E6F33ED8EAFD}" destId="{FD7E81F8-C838-42E7-898B-49FA0B34A62E}" srcOrd="4" destOrd="0" presId="urn:microsoft.com/office/officeart/2016/7/layout/BasicLinearProcessNumbered"/>
    <dgm:cxn modelId="{A2EFE53F-4D30-420E-836B-FCFFE9BF9EBC}" type="presParOf" srcId="{FD7E81F8-C838-42E7-898B-49FA0B34A62E}" destId="{E66B7594-87BA-4EC1-8049-33D357A03FF5}" srcOrd="0" destOrd="0" presId="urn:microsoft.com/office/officeart/2016/7/layout/BasicLinearProcessNumbered"/>
    <dgm:cxn modelId="{AC9CA19C-D9A6-41E4-87A9-3DD7B92FA120}" type="presParOf" srcId="{FD7E81F8-C838-42E7-898B-49FA0B34A62E}" destId="{CC7D3C6F-D133-46BB-8950-788AAE65ED0D}" srcOrd="1" destOrd="0" presId="urn:microsoft.com/office/officeart/2016/7/layout/BasicLinearProcessNumbered"/>
    <dgm:cxn modelId="{52F4B868-E676-4016-8321-B8F6F65AF368}" type="presParOf" srcId="{FD7E81F8-C838-42E7-898B-49FA0B34A62E}" destId="{28D65C29-4FB7-415F-A0EB-8607FB42F31D}" srcOrd="2" destOrd="0" presId="urn:microsoft.com/office/officeart/2016/7/layout/BasicLinearProcessNumbered"/>
    <dgm:cxn modelId="{670249D2-0D63-4F36-BE83-9CAC612EEEFB}" type="presParOf" srcId="{FD7E81F8-C838-42E7-898B-49FA0B34A62E}" destId="{F0913420-6625-4293-89E0-77DB2A24F2DB}" srcOrd="3" destOrd="0" presId="urn:microsoft.com/office/officeart/2016/7/layout/BasicLinearProcessNumbered"/>
    <dgm:cxn modelId="{18F32403-A503-4B13-9973-0E7561FACBA1}" type="presParOf" srcId="{4C73DEE0-628D-49D5-BF8C-E6F33ED8EAFD}" destId="{16526115-4DF5-4AFB-905B-BDD43848B4E2}" srcOrd="5" destOrd="0" presId="urn:microsoft.com/office/officeart/2016/7/layout/BasicLinearProcessNumbered"/>
    <dgm:cxn modelId="{9F8EBBDB-04D0-4468-8E80-39130A8D7C2D}" type="presParOf" srcId="{4C73DEE0-628D-49D5-BF8C-E6F33ED8EAFD}" destId="{F2126BAB-B11C-4A5E-9DB4-B24449500716}" srcOrd="6" destOrd="0" presId="urn:microsoft.com/office/officeart/2016/7/layout/BasicLinearProcessNumbered"/>
    <dgm:cxn modelId="{566FF28A-4A91-4683-ACB0-EB816A06D9C2}" type="presParOf" srcId="{F2126BAB-B11C-4A5E-9DB4-B24449500716}" destId="{B69033E2-0844-4F21-AD2D-0CD6567A4AD2}" srcOrd="0" destOrd="0" presId="urn:microsoft.com/office/officeart/2016/7/layout/BasicLinearProcessNumbered"/>
    <dgm:cxn modelId="{9AA30A74-22E7-4B87-A5E6-91798DB9E742}" type="presParOf" srcId="{F2126BAB-B11C-4A5E-9DB4-B24449500716}" destId="{5F09B7A3-822E-4B36-A6F9-294980C701D7}" srcOrd="1" destOrd="0" presId="urn:microsoft.com/office/officeart/2016/7/layout/BasicLinearProcessNumbered"/>
    <dgm:cxn modelId="{387B0EE1-C539-48C2-BF2A-D772BC617BD9}" type="presParOf" srcId="{F2126BAB-B11C-4A5E-9DB4-B24449500716}" destId="{DC507996-512F-4C26-ADD7-AE8FC9B7EEE5}" srcOrd="2" destOrd="0" presId="urn:microsoft.com/office/officeart/2016/7/layout/BasicLinearProcessNumbered"/>
    <dgm:cxn modelId="{6E8F4F0C-BE35-42E8-94C9-A854D2120BF7}" type="presParOf" srcId="{F2126BAB-B11C-4A5E-9DB4-B24449500716}" destId="{13337DAC-D3A3-4E06-A8FA-83D1904DAFF8}" srcOrd="3" destOrd="0" presId="urn:microsoft.com/office/officeart/2016/7/layout/BasicLinearProcessNumbered"/>
    <dgm:cxn modelId="{651241FB-6174-466D-BBA6-90328FCBCB67}" type="presParOf" srcId="{4C73DEE0-628D-49D5-BF8C-E6F33ED8EAFD}" destId="{9305EF7E-AA0B-4A43-975B-B1B09AF89913}" srcOrd="7" destOrd="0" presId="urn:microsoft.com/office/officeart/2016/7/layout/BasicLinearProcessNumbered"/>
    <dgm:cxn modelId="{449F7133-D8E8-4CF1-9409-D788FED9D4A4}" type="presParOf" srcId="{4C73DEE0-628D-49D5-BF8C-E6F33ED8EAFD}" destId="{3F65E97A-8A4A-416D-960E-E2F71D36F81C}" srcOrd="8" destOrd="0" presId="urn:microsoft.com/office/officeart/2016/7/layout/BasicLinearProcessNumbered"/>
    <dgm:cxn modelId="{AFF8E3F7-FC9C-402A-8BD6-5AFF6D2DC5EF}" type="presParOf" srcId="{3F65E97A-8A4A-416D-960E-E2F71D36F81C}" destId="{45DF9D34-830D-4A3C-BA82-A145FF0868F9}" srcOrd="0" destOrd="0" presId="urn:microsoft.com/office/officeart/2016/7/layout/BasicLinearProcessNumbered"/>
    <dgm:cxn modelId="{497FFC91-1A9A-4915-9DF5-FC18DF5DF018}" type="presParOf" srcId="{3F65E97A-8A4A-416D-960E-E2F71D36F81C}" destId="{5C234808-42A9-4375-B980-177DB7C351A3}" srcOrd="1" destOrd="0" presId="urn:microsoft.com/office/officeart/2016/7/layout/BasicLinearProcessNumbered"/>
    <dgm:cxn modelId="{A6742202-F030-433C-86D0-2FF08C07C6FF}" type="presParOf" srcId="{3F65E97A-8A4A-416D-960E-E2F71D36F81C}" destId="{6B8A0F97-3D05-4DA8-8EDC-CF881FE8DB75}" srcOrd="2" destOrd="0" presId="urn:microsoft.com/office/officeart/2016/7/layout/BasicLinearProcessNumbered"/>
    <dgm:cxn modelId="{102C4753-EDED-48E6-B541-F08B860EB2ED}" type="presParOf" srcId="{3F65E97A-8A4A-416D-960E-E2F71D36F81C}" destId="{5F931797-E7E5-492A-8872-1BA6F87B8E7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2E6F3-2495-45CF-A1BD-0BFA5785AB41}" type="doc">
      <dgm:prSet loTypeId="urn:microsoft.com/office/officeart/2005/8/layout/hierarchy1" loCatId="Inbox" qsTypeId="urn:microsoft.com/office/officeart/2005/8/quickstyle/simple4" qsCatId="simple" csTypeId="urn:microsoft.com/office/officeart/2005/8/colors/ColorSchemeForSuggestions" csCatId="other"/>
      <dgm:spPr/>
      <dgm:t>
        <a:bodyPr/>
        <a:lstStyle/>
        <a:p>
          <a:endParaRPr lang="en-US"/>
        </a:p>
      </dgm:t>
    </dgm:pt>
    <dgm:pt modelId="{13E3D5DF-FCF4-412C-827B-61BFB2E7FD73}">
      <dgm:prSet/>
      <dgm:spPr/>
      <dgm:t>
        <a:bodyPr/>
        <a:lstStyle/>
        <a:p>
          <a:r>
            <a:rPr lang="nl-NL"/>
            <a:t>Altijd met een doel</a:t>
          </a:r>
          <a:endParaRPr lang="en-US"/>
        </a:p>
      </dgm:t>
    </dgm:pt>
    <dgm:pt modelId="{8DA41A44-0D5F-4B86-AEDA-E2A6E854E57B}" type="parTrans" cxnId="{39BA5729-9531-4109-9417-40F317540217}">
      <dgm:prSet/>
      <dgm:spPr/>
      <dgm:t>
        <a:bodyPr/>
        <a:lstStyle/>
        <a:p>
          <a:endParaRPr lang="en-US"/>
        </a:p>
      </dgm:t>
    </dgm:pt>
    <dgm:pt modelId="{8886CB94-E4B0-4F5D-A43D-7EAF2A95CCA4}" type="sibTrans" cxnId="{39BA5729-9531-4109-9417-40F317540217}">
      <dgm:prSet/>
      <dgm:spPr/>
      <dgm:t>
        <a:bodyPr/>
        <a:lstStyle/>
        <a:p>
          <a:endParaRPr lang="en-US"/>
        </a:p>
      </dgm:t>
    </dgm:pt>
    <dgm:pt modelId="{FCEFDED3-1F0F-4512-A853-A6542E3C7D29}">
      <dgm:prSet/>
      <dgm:spPr/>
      <dgm:t>
        <a:bodyPr/>
        <a:lstStyle/>
        <a:p>
          <a:r>
            <a:rPr lang="nl-NL"/>
            <a:t>Maar nog geen concrete observatievragen</a:t>
          </a:r>
          <a:endParaRPr lang="en-US"/>
        </a:p>
      </dgm:t>
    </dgm:pt>
    <dgm:pt modelId="{D866F2E0-AD26-43E7-A5F7-AFBE02B74349}" type="parTrans" cxnId="{E95D879A-4F23-469F-B71C-8E44E95879FA}">
      <dgm:prSet/>
      <dgm:spPr/>
      <dgm:t>
        <a:bodyPr/>
        <a:lstStyle/>
        <a:p>
          <a:endParaRPr lang="en-US"/>
        </a:p>
      </dgm:t>
    </dgm:pt>
    <dgm:pt modelId="{BB62239B-4970-49B2-910E-08D57137E483}" type="sibTrans" cxnId="{E95D879A-4F23-469F-B71C-8E44E95879FA}">
      <dgm:prSet/>
      <dgm:spPr/>
      <dgm:t>
        <a:bodyPr/>
        <a:lstStyle/>
        <a:p>
          <a:endParaRPr lang="en-US"/>
        </a:p>
      </dgm:t>
    </dgm:pt>
    <dgm:pt modelId="{71DA4E74-96C0-4AFD-81C9-5B809F9987BF}">
      <dgm:prSet/>
      <dgm:spPr/>
      <dgm:t>
        <a:bodyPr/>
        <a:lstStyle/>
        <a:p>
          <a:r>
            <a:rPr lang="nl-NL"/>
            <a:t>Alleen de feiten</a:t>
          </a:r>
          <a:endParaRPr lang="en-US"/>
        </a:p>
      </dgm:t>
    </dgm:pt>
    <dgm:pt modelId="{9C49346B-6885-407D-9918-17311EA6F941}" type="parTrans" cxnId="{FFBDA63E-1947-4660-9A66-66CE04B49281}">
      <dgm:prSet/>
      <dgm:spPr/>
      <dgm:t>
        <a:bodyPr/>
        <a:lstStyle/>
        <a:p>
          <a:endParaRPr lang="en-US"/>
        </a:p>
      </dgm:t>
    </dgm:pt>
    <dgm:pt modelId="{AC785A67-C346-401B-964D-3076FA9FA877}" type="sibTrans" cxnId="{FFBDA63E-1947-4660-9A66-66CE04B49281}">
      <dgm:prSet/>
      <dgm:spPr/>
      <dgm:t>
        <a:bodyPr/>
        <a:lstStyle/>
        <a:p>
          <a:endParaRPr lang="en-US"/>
        </a:p>
      </dgm:t>
    </dgm:pt>
    <dgm:pt modelId="{A0886865-BF7A-4981-83DA-0184EDC0B56E}">
      <dgm:prSet/>
      <dgm:spPr/>
      <dgm:t>
        <a:bodyPr/>
        <a:lstStyle/>
        <a:p>
          <a:r>
            <a:rPr lang="nl-NL"/>
            <a:t>Gaat vaak samen met participerend observeren</a:t>
          </a:r>
          <a:endParaRPr lang="en-US"/>
        </a:p>
      </dgm:t>
    </dgm:pt>
    <dgm:pt modelId="{43597BD8-8423-4293-91E1-68427D923BDF}" type="parTrans" cxnId="{9962A3FF-9BE7-4F2F-8341-1BFA43B70728}">
      <dgm:prSet/>
      <dgm:spPr/>
      <dgm:t>
        <a:bodyPr/>
        <a:lstStyle/>
        <a:p>
          <a:endParaRPr lang="en-US"/>
        </a:p>
      </dgm:t>
    </dgm:pt>
    <dgm:pt modelId="{324FAEFE-E51C-4B02-8499-20A64A10D5BE}" type="sibTrans" cxnId="{9962A3FF-9BE7-4F2F-8341-1BFA43B70728}">
      <dgm:prSet/>
      <dgm:spPr/>
      <dgm:t>
        <a:bodyPr/>
        <a:lstStyle/>
        <a:p>
          <a:endParaRPr lang="en-US"/>
        </a:p>
      </dgm:t>
    </dgm:pt>
    <dgm:pt modelId="{B36EE14B-BED6-419A-B8E4-0820DBE86A6E}" type="pres">
      <dgm:prSet presAssocID="{0CD2E6F3-2495-45CF-A1BD-0BFA5785AB41}" presName="hierChild1" presStyleCnt="0">
        <dgm:presLayoutVars>
          <dgm:chPref val="1"/>
          <dgm:dir/>
          <dgm:animOne val="branch"/>
          <dgm:animLvl val="lvl"/>
          <dgm:resizeHandles/>
        </dgm:presLayoutVars>
      </dgm:prSet>
      <dgm:spPr/>
    </dgm:pt>
    <dgm:pt modelId="{B3574DCE-F98E-4621-AD9E-93B87523E842}" type="pres">
      <dgm:prSet presAssocID="{13E3D5DF-FCF4-412C-827B-61BFB2E7FD73}" presName="hierRoot1" presStyleCnt="0"/>
      <dgm:spPr/>
    </dgm:pt>
    <dgm:pt modelId="{FD0F0CC3-C315-4A3F-AA8A-934796C9D2CB}" type="pres">
      <dgm:prSet presAssocID="{13E3D5DF-FCF4-412C-827B-61BFB2E7FD73}" presName="composite" presStyleCnt="0"/>
      <dgm:spPr/>
    </dgm:pt>
    <dgm:pt modelId="{714A4101-764F-401C-B56A-AD2620D72475}" type="pres">
      <dgm:prSet presAssocID="{13E3D5DF-FCF4-412C-827B-61BFB2E7FD73}" presName="background" presStyleLbl="node0" presStyleIdx="0" presStyleCnt="4"/>
      <dgm:spPr/>
    </dgm:pt>
    <dgm:pt modelId="{26EF2E89-3F7D-421F-9DBB-F24237FCC86B}" type="pres">
      <dgm:prSet presAssocID="{13E3D5DF-FCF4-412C-827B-61BFB2E7FD73}" presName="text" presStyleLbl="fgAcc0" presStyleIdx="0" presStyleCnt="4">
        <dgm:presLayoutVars>
          <dgm:chPref val="3"/>
        </dgm:presLayoutVars>
      </dgm:prSet>
      <dgm:spPr/>
    </dgm:pt>
    <dgm:pt modelId="{EDFF7145-F2D2-4B8C-9244-13EE49424A13}" type="pres">
      <dgm:prSet presAssocID="{13E3D5DF-FCF4-412C-827B-61BFB2E7FD73}" presName="hierChild2" presStyleCnt="0"/>
      <dgm:spPr/>
    </dgm:pt>
    <dgm:pt modelId="{A1DA8EED-A9BC-4807-9A58-92E3CD66611B}" type="pres">
      <dgm:prSet presAssocID="{FCEFDED3-1F0F-4512-A853-A6542E3C7D29}" presName="hierRoot1" presStyleCnt="0"/>
      <dgm:spPr/>
    </dgm:pt>
    <dgm:pt modelId="{E514E91C-FE0E-4F3B-AE3C-E834296048BB}" type="pres">
      <dgm:prSet presAssocID="{FCEFDED3-1F0F-4512-A853-A6542E3C7D29}" presName="composite" presStyleCnt="0"/>
      <dgm:spPr/>
    </dgm:pt>
    <dgm:pt modelId="{40F487C7-026B-4709-ABA7-D01841C5E60E}" type="pres">
      <dgm:prSet presAssocID="{FCEFDED3-1F0F-4512-A853-A6542E3C7D29}" presName="background" presStyleLbl="node0" presStyleIdx="1" presStyleCnt="4"/>
      <dgm:spPr/>
    </dgm:pt>
    <dgm:pt modelId="{605C795A-4D5F-47CC-B821-B50C28BEC53C}" type="pres">
      <dgm:prSet presAssocID="{FCEFDED3-1F0F-4512-A853-A6542E3C7D29}" presName="text" presStyleLbl="fgAcc0" presStyleIdx="1" presStyleCnt="4">
        <dgm:presLayoutVars>
          <dgm:chPref val="3"/>
        </dgm:presLayoutVars>
      </dgm:prSet>
      <dgm:spPr/>
    </dgm:pt>
    <dgm:pt modelId="{D98BCB9D-F3B4-4FB5-8A25-3AA2735BEA21}" type="pres">
      <dgm:prSet presAssocID="{FCEFDED3-1F0F-4512-A853-A6542E3C7D29}" presName="hierChild2" presStyleCnt="0"/>
      <dgm:spPr/>
    </dgm:pt>
    <dgm:pt modelId="{DBA13E8E-501A-4793-88A7-5681BBCF4732}" type="pres">
      <dgm:prSet presAssocID="{71DA4E74-96C0-4AFD-81C9-5B809F9987BF}" presName="hierRoot1" presStyleCnt="0"/>
      <dgm:spPr/>
    </dgm:pt>
    <dgm:pt modelId="{FD9CDB00-2378-4926-9DC1-084E78EEFE4C}" type="pres">
      <dgm:prSet presAssocID="{71DA4E74-96C0-4AFD-81C9-5B809F9987BF}" presName="composite" presStyleCnt="0"/>
      <dgm:spPr/>
    </dgm:pt>
    <dgm:pt modelId="{B3F01B24-12F8-4B71-85E1-F9F9EF9E573D}" type="pres">
      <dgm:prSet presAssocID="{71DA4E74-96C0-4AFD-81C9-5B809F9987BF}" presName="background" presStyleLbl="node0" presStyleIdx="2" presStyleCnt="4"/>
      <dgm:spPr/>
    </dgm:pt>
    <dgm:pt modelId="{FA26AFE1-35FD-4A9B-941F-A07B634CEE6F}" type="pres">
      <dgm:prSet presAssocID="{71DA4E74-96C0-4AFD-81C9-5B809F9987BF}" presName="text" presStyleLbl="fgAcc0" presStyleIdx="2" presStyleCnt="4">
        <dgm:presLayoutVars>
          <dgm:chPref val="3"/>
        </dgm:presLayoutVars>
      </dgm:prSet>
      <dgm:spPr/>
    </dgm:pt>
    <dgm:pt modelId="{4C876532-AACD-4242-A073-844CC2EC42A6}" type="pres">
      <dgm:prSet presAssocID="{71DA4E74-96C0-4AFD-81C9-5B809F9987BF}" presName="hierChild2" presStyleCnt="0"/>
      <dgm:spPr/>
    </dgm:pt>
    <dgm:pt modelId="{E74742AF-3B7A-464B-81FA-B21C57886CBF}" type="pres">
      <dgm:prSet presAssocID="{A0886865-BF7A-4981-83DA-0184EDC0B56E}" presName="hierRoot1" presStyleCnt="0"/>
      <dgm:spPr/>
    </dgm:pt>
    <dgm:pt modelId="{966743EC-6B1E-46A6-B2BF-BB9A3E32FAE4}" type="pres">
      <dgm:prSet presAssocID="{A0886865-BF7A-4981-83DA-0184EDC0B56E}" presName="composite" presStyleCnt="0"/>
      <dgm:spPr/>
    </dgm:pt>
    <dgm:pt modelId="{20FDEEF3-B658-45B5-B363-E78A3B3B6ADB}" type="pres">
      <dgm:prSet presAssocID="{A0886865-BF7A-4981-83DA-0184EDC0B56E}" presName="background" presStyleLbl="node0" presStyleIdx="3" presStyleCnt="4"/>
      <dgm:spPr/>
    </dgm:pt>
    <dgm:pt modelId="{AC0C93A7-86E5-4ED6-9A1F-1B1C2F71893C}" type="pres">
      <dgm:prSet presAssocID="{A0886865-BF7A-4981-83DA-0184EDC0B56E}" presName="text" presStyleLbl="fgAcc0" presStyleIdx="3" presStyleCnt="4">
        <dgm:presLayoutVars>
          <dgm:chPref val="3"/>
        </dgm:presLayoutVars>
      </dgm:prSet>
      <dgm:spPr/>
    </dgm:pt>
    <dgm:pt modelId="{BBEA5056-8041-4E8D-849B-EF80A4179164}" type="pres">
      <dgm:prSet presAssocID="{A0886865-BF7A-4981-83DA-0184EDC0B56E}" presName="hierChild2" presStyleCnt="0"/>
      <dgm:spPr/>
    </dgm:pt>
  </dgm:ptLst>
  <dgm:cxnLst>
    <dgm:cxn modelId="{12509509-2CDF-4011-BF0F-5B6BA81F1042}" type="presOf" srcId="{A0886865-BF7A-4981-83DA-0184EDC0B56E}" destId="{AC0C93A7-86E5-4ED6-9A1F-1B1C2F71893C}" srcOrd="0" destOrd="0" presId="urn:microsoft.com/office/officeart/2005/8/layout/hierarchy1"/>
    <dgm:cxn modelId="{58503F0C-F890-47EB-999F-8B93FCC6564D}" type="presOf" srcId="{71DA4E74-96C0-4AFD-81C9-5B809F9987BF}" destId="{FA26AFE1-35FD-4A9B-941F-A07B634CEE6F}" srcOrd="0" destOrd="0" presId="urn:microsoft.com/office/officeart/2005/8/layout/hierarchy1"/>
    <dgm:cxn modelId="{39BA5729-9531-4109-9417-40F317540217}" srcId="{0CD2E6F3-2495-45CF-A1BD-0BFA5785AB41}" destId="{13E3D5DF-FCF4-412C-827B-61BFB2E7FD73}" srcOrd="0" destOrd="0" parTransId="{8DA41A44-0D5F-4B86-AEDA-E2A6E854E57B}" sibTransId="{8886CB94-E4B0-4F5D-A43D-7EAF2A95CCA4}"/>
    <dgm:cxn modelId="{FFBDA63E-1947-4660-9A66-66CE04B49281}" srcId="{0CD2E6F3-2495-45CF-A1BD-0BFA5785AB41}" destId="{71DA4E74-96C0-4AFD-81C9-5B809F9987BF}" srcOrd="2" destOrd="0" parTransId="{9C49346B-6885-407D-9918-17311EA6F941}" sibTransId="{AC785A67-C346-401B-964D-3076FA9FA877}"/>
    <dgm:cxn modelId="{FCE39769-D5DE-4A00-B6E7-25CF6400DAB3}" type="presOf" srcId="{0CD2E6F3-2495-45CF-A1BD-0BFA5785AB41}" destId="{B36EE14B-BED6-419A-B8E4-0820DBE86A6E}" srcOrd="0" destOrd="0" presId="urn:microsoft.com/office/officeart/2005/8/layout/hierarchy1"/>
    <dgm:cxn modelId="{F62F918F-6881-43A7-B938-D8CEDC98B4E0}" type="presOf" srcId="{13E3D5DF-FCF4-412C-827B-61BFB2E7FD73}" destId="{26EF2E89-3F7D-421F-9DBB-F24237FCC86B}" srcOrd="0" destOrd="0" presId="urn:microsoft.com/office/officeart/2005/8/layout/hierarchy1"/>
    <dgm:cxn modelId="{E95D879A-4F23-469F-B71C-8E44E95879FA}" srcId="{0CD2E6F3-2495-45CF-A1BD-0BFA5785AB41}" destId="{FCEFDED3-1F0F-4512-A853-A6542E3C7D29}" srcOrd="1" destOrd="0" parTransId="{D866F2E0-AD26-43E7-A5F7-AFBE02B74349}" sibTransId="{BB62239B-4970-49B2-910E-08D57137E483}"/>
    <dgm:cxn modelId="{17C88EAF-FEAB-4B73-A62C-AFE215E661FF}" type="presOf" srcId="{FCEFDED3-1F0F-4512-A853-A6542E3C7D29}" destId="{605C795A-4D5F-47CC-B821-B50C28BEC53C}" srcOrd="0" destOrd="0" presId="urn:microsoft.com/office/officeart/2005/8/layout/hierarchy1"/>
    <dgm:cxn modelId="{9962A3FF-9BE7-4F2F-8341-1BFA43B70728}" srcId="{0CD2E6F3-2495-45CF-A1BD-0BFA5785AB41}" destId="{A0886865-BF7A-4981-83DA-0184EDC0B56E}" srcOrd="3" destOrd="0" parTransId="{43597BD8-8423-4293-91E1-68427D923BDF}" sibTransId="{324FAEFE-E51C-4B02-8499-20A64A10D5BE}"/>
    <dgm:cxn modelId="{59D5D142-6EEF-47AE-B02A-0A16547F3DC0}" type="presParOf" srcId="{B36EE14B-BED6-419A-B8E4-0820DBE86A6E}" destId="{B3574DCE-F98E-4621-AD9E-93B87523E842}" srcOrd="0" destOrd="0" presId="urn:microsoft.com/office/officeart/2005/8/layout/hierarchy1"/>
    <dgm:cxn modelId="{08C62600-B437-4504-AE09-8D71CB1FAA13}" type="presParOf" srcId="{B3574DCE-F98E-4621-AD9E-93B87523E842}" destId="{FD0F0CC3-C315-4A3F-AA8A-934796C9D2CB}" srcOrd="0" destOrd="0" presId="urn:microsoft.com/office/officeart/2005/8/layout/hierarchy1"/>
    <dgm:cxn modelId="{AB04C2E2-C593-4FAB-B95F-65356A541ED0}" type="presParOf" srcId="{FD0F0CC3-C315-4A3F-AA8A-934796C9D2CB}" destId="{714A4101-764F-401C-B56A-AD2620D72475}" srcOrd="0" destOrd="0" presId="urn:microsoft.com/office/officeart/2005/8/layout/hierarchy1"/>
    <dgm:cxn modelId="{732E0C51-8487-4563-AD07-1A6728B79894}" type="presParOf" srcId="{FD0F0CC3-C315-4A3F-AA8A-934796C9D2CB}" destId="{26EF2E89-3F7D-421F-9DBB-F24237FCC86B}" srcOrd="1" destOrd="0" presId="urn:microsoft.com/office/officeart/2005/8/layout/hierarchy1"/>
    <dgm:cxn modelId="{49CDDE8C-CC2A-4F0C-9CAF-9CC38CB7B815}" type="presParOf" srcId="{B3574DCE-F98E-4621-AD9E-93B87523E842}" destId="{EDFF7145-F2D2-4B8C-9244-13EE49424A13}" srcOrd="1" destOrd="0" presId="urn:microsoft.com/office/officeart/2005/8/layout/hierarchy1"/>
    <dgm:cxn modelId="{FC1A0250-5D98-434D-9EB4-DC64907E2E52}" type="presParOf" srcId="{B36EE14B-BED6-419A-B8E4-0820DBE86A6E}" destId="{A1DA8EED-A9BC-4807-9A58-92E3CD66611B}" srcOrd="1" destOrd="0" presId="urn:microsoft.com/office/officeart/2005/8/layout/hierarchy1"/>
    <dgm:cxn modelId="{7A3F7D53-E8D2-46CA-BB2A-16202EA93BE6}" type="presParOf" srcId="{A1DA8EED-A9BC-4807-9A58-92E3CD66611B}" destId="{E514E91C-FE0E-4F3B-AE3C-E834296048BB}" srcOrd="0" destOrd="0" presId="urn:microsoft.com/office/officeart/2005/8/layout/hierarchy1"/>
    <dgm:cxn modelId="{183EBCDE-76B2-482A-9BDA-E8719314029E}" type="presParOf" srcId="{E514E91C-FE0E-4F3B-AE3C-E834296048BB}" destId="{40F487C7-026B-4709-ABA7-D01841C5E60E}" srcOrd="0" destOrd="0" presId="urn:microsoft.com/office/officeart/2005/8/layout/hierarchy1"/>
    <dgm:cxn modelId="{6E9F69BB-A68F-4FF3-B637-133603AAD37F}" type="presParOf" srcId="{E514E91C-FE0E-4F3B-AE3C-E834296048BB}" destId="{605C795A-4D5F-47CC-B821-B50C28BEC53C}" srcOrd="1" destOrd="0" presId="urn:microsoft.com/office/officeart/2005/8/layout/hierarchy1"/>
    <dgm:cxn modelId="{362C9CEC-BEF9-42C9-A693-FD24797C065C}" type="presParOf" srcId="{A1DA8EED-A9BC-4807-9A58-92E3CD66611B}" destId="{D98BCB9D-F3B4-4FB5-8A25-3AA2735BEA21}" srcOrd="1" destOrd="0" presId="urn:microsoft.com/office/officeart/2005/8/layout/hierarchy1"/>
    <dgm:cxn modelId="{EB86BA4A-8964-4B4E-A362-B26888BA876E}" type="presParOf" srcId="{B36EE14B-BED6-419A-B8E4-0820DBE86A6E}" destId="{DBA13E8E-501A-4793-88A7-5681BBCF4732}" srcOrd="2" destOrd="0" presId="urn:microsoft.com/office/officeart/2005/8/layout/hierarchy1"/>
    <dgm:cxn modelId="{9FFB1D3D-758D-45EE-AC59-2D52BA50DADD}" type="presParOf" srcId="{DBA13E8E-501A-4793-88A7-5681BBCF4732}" destId="{FD9CDB00-2378-4926-9DC1-084E78EEFE4C}" srcOrd="0" destOrd="0" presId="urn:microsoft.com/office/officeart/2005/8/layout/hierarchy1"/>
    <dgm:cxn modelId="{96657C03-00F4-4EF4-B422-03968A838AA4}" type="presParOf" srcId="{FD9CDB00-2378-4926-9DC1-084E78EEFE4C}" destId="{B3F01B24-12F8-4B71-85E1-F9F9EF9E573D}" srcOrd="0" destOrd="0" presId="urn:microsoft.com/office/officeart/2005/8/layout/hierarchy1"/>
    <dgm:cxn modelId="{A6DB28A4-3B6E-448D-B585-4E86F90B5A16}" type="presParOf" srcId="{FD9CDB00-2378-4926-9DC1-084E78EEFE4C}" destId="{FA26AFE1-35FD-4A9B-941F-A07B634CEE6F}" srcOrd="1" destOrd="0" presId="urn:microsoft.com/office/officeart/2005/8/layout/hierarchy1"/>
    <dgm:cxn modelId="{20BE944E-E130-4A5B-B65B-021EADB9DD44}" type="presParOf" srcId="{DBA13E8E-501A-4793-88A7-5681BBCF4732}" destId="{4C876532-AACD-4242-A073-844CC2EC42A6}" srcOrd="1" destOrd="0" presId="urn:microsoft.com/office/officeart/2005/8/layout/hierarchy1"/>
    <dgm:cxn modelId="{F5EBB631-3D50-4CE7-8B46-FC1B1538D84A}" type="presParOf" srcId="{B36EE14B-BED6-419A-B8E4-0820DBE86A6E}" destId="{E74742AF-3B7A-464B-81FA-B21C57886CBF}" srcOrd="3" destOrd="0" presId="urn:microsoft.com/office/officeart/2005/8/layout/hierarchy1"/>
    <dgm:cxn modelId="{85D5F8E1-E243-4375-9905-3721138CC534}" type="presParOf" srcId="{E74742AF-3B7A-464B-81FA-B21C57886CBF}" destId="{966743EC-6B1E-46A6-B2BF-BB9A3E32FAE4}" srcOrd="0" destOrd="0" presId="urn:microsoft.com/office/officeart/2005/8/layout/hierarchy1"/>
    <dgm:cxn modelId="{F3CF9966-9398-4790-BF70-B1EA521E2952}" type="presParOf" srcId="{966743EC-6B1E-46A6-B2BF-BB9A3E32FAE4}" destId="{20FDEEF3-B658-45B5-B363-E78A3B3B6ADB}" srcOrd="0" destOrd="0" presId="urn:microsoft.com/office/officeart/2005/8/layout/hierarchy1"/>
    <dgm:cxn modelId="{F3BD7CA3-85E4-4764-8B71-9A2E27CCB393}" type="presParOf" srcId="{966743EC-6B1E-46A6-B2BF-BB9A3E32FAE4}" destId="{AC0C93A7-86E5-4ED6-9A1F-1B1C2F71893C}" srcOrd="1" destOrd="0" presId="urn:microsoft.com/office/officeart/2005/8/layout/hierarchy1"/>
    <dgm:cxn modelId="{9D3E25DB-0E43-41B3-AE32-5EE2740A43BB}" type="presParOf" srcId="{E74742AF-3B7A-464B-81FA-B21C57886CBF}" destId="{BBEA5056-8041-4E8D-849B-EF80A41791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8DDB0D-867C-41B6-BC1F-AC784A1AE02F}" type="doc">
      <dgm:prSet loTypeId="urn:microsoft.com/office/officeart/2008/layout/LinedList" loCatId="Inbox" qsTypeId="urn:microsoft.com/office/officeart/2005/8/quickstyle/simple4" qsCatId="simple" csTypeId="urn:microsoft.com/office/officeart/2005/8/colors/accent1_2" csCatId="accent1"/>
      <dgm:spPr/>
      <dgm:t>
        <a:bodyPr/>
        <a:lstStyle/>
        <a:p>
          <a:endParaRPr lang="en-US"/>
        </a:p>
      </dgm:t>
    </dgm:pt>
    <dgm:pt modelId="{F38447F4-45B0-48DD-95E0-DE8CBC243C89}">
      <dgm:prSet/>
      <dgm:spPr/>
      <dgm:t>
        <a:bodyPr/>
        <a:lstStyle/>
        <a:p>
          <a:r>
            <a:rPr lang="nl-NL"/>
            <a:t>Exact doel</a:t>
          </a:r>
          <a:endParaRPr lang="en-US"/>
        </a:p>
      </dgm:t>
    </dgm:pt>
    <dgm:pt modelId="{5B36EBBE-8CB6-499D-8354-F60450EFB4B1}" type="parTrans" cxnId="{925D8DF5-CBB6-4E5D-A6D1-D8CF2C1B6979}">
      <dgm:prSet/>
      <dgm:spPr/>
      <dgm:t>
        <a:bodyPr/>
        <a:lstStyle/>
        <a:p>
          <a:endParaRPr lang="en-US"/>
        </a:p>
      </dgm:t>
    </dgm:pt>
    <dgm:pt modelId="{BD9C9C2D-C506-4D81-BB0E-A4407B9FE340}" type="sibTrans" cxnId="{925D8DF5-CBB6-4E5D-A6D1-D8CF2C1B6979}">
      <dgm:prSet/>
      <dgm:spPr/>
      <dgm:t>
        <a:bodyPr/>
        <a:lstStyle/>
        <a:p>
          <a:endParaRPr lang="en-US"/>
        </a:p>
      </dgm:t>
    </dgm:pt>
    <dgm:pt modelId="{69DD8972-6CD8-487E-BC30-2D050A6C69D6}">
      <dgm:prSet/>
      <dgm:spPr/>
      <dgm:t>
        <a:bodyPr/>
        <a:lstStyle/>
        <a:p>
          <a:r>
            <a:rPr lang="nl-NL"/>
            <a:t>Duidelijke observatievraag</a:t>
          </a:r>
          <a:endParaRPr lang="en-US"/>
        </a:p>
      </dgm:t>
    </dgm:pt>
    <dgm:pt modelId="{87C2C23E-785A-4276-A722-85BFFEA641BD}" type="parTrans" cxnId="{1AC942B0-0E77-4811-ABD1-1E866F02B266}">
      <dgm:prSet/>
      <dgm:spPr/>
      <dgm:t>
        <a:bodyPr/>
        <a:lstStyle/>
        <a:p>
          <a:endParaRPr lang="en-US"/>
        </a:p>
      </dgm:t>
    </dgm:pt>
    <dgm:pt modelId="{341F41C1-731F-4EEA-9504-863911E9A01E}" type="sibTrans" cxnId="{1AC942B0-0E77-4811-ABD1-1E866F02B266}">
      <dgm:prSet/>
      <dgm:spPr/>
      <dgm:t>
        <a:bodyPr/>
        <a:lstStyle/>
        <a:p>
          <a:endParaRPr lang="en-US"/>
        </a:p>
      </dgm:t>
    </dgm:pt>
    <dgm:pt modelId="{D8E5D987-6BD4-4702-9D11-34058C6689DF}">
      <dgm:prSet/>
      <dgm:spPr/>
      <dgm:t>
        <a:bodyPr/>
        <a:lstStyle/>
        <a:p>
          <a:r>
            <a:rPr lang="nl-NL"/>
            <a:t>Vaak bij vragen over getallen (hoe lang, hoe vaak)</a:t>
          </a:r>
          <a:endParaRPr lang="en-US"/>
        </a:p>
      </dgm:t>
    </dgm:pt>
    <dgm:pt modelId="{65E42A06-8B3E-44A7-AFA4-5A17D4289CD9}" type="parTrans" cxnId="{224D9B34-3E5A-457D-B16D-3DDFE18C45DB}">
      <dgm:prSet/>
      <dgm:spPr/>
      <dgm:t>
        <a:bodyPr/>
        <a:lstStyle/>
        <a:p>
          <a:endParaRPr lang="en-US"/>
        </a:p>
      </dgm:t>
    </dgm:pt>
    <dgm:pt modelId="{45919924-5C7A-42F7-B0EA-30F0500D105D}" type="sibTrans" cxnId="{224D9B34-3E5A-457D-B16D-3DDFE18C45DB}">
      <dgm:prSet/>
      <dgm:spPr/>
      <dgm:t>
        <a:bodyPr/>
        <a:lstStyle/>
        <a:p>
          <a:endParaRPr lang="en-US"/>
        </a:p>
      </dgm:t>
    </dgm:pt>
    <dgm:pt modelId="{51FC83C6-756B-4DCB-9F16-A9F3FF0E1BA6}">
      <dgm:prSet/>
      <dgm:spPr/>
      <dgm:t>
        <a:bodyPr/>
        <a:lstStyle/>
        <a:p>
          <a:r>
            <a:rPr lang="nl-NL" dirty="0"/>
            <a:t>Observatieformulier gebruiken (aankruisen)</a:t>
          </a:r>
          <a:endParaRPr lang="en-US" dirty="0"/>
        </a:p>
      </dgm:t>
    </dgm:pt>
    <dgm:pt modelId="{0D1EA907-B271-47AE-AFB2-16BDC5F30823}" type="parTrans" cxnId="{90ACC468-68C2-40CF-B35D-F06C5555B049}">
      <dgm:prSet/>
      <dgm:spPr/>
      <dgm:t>
        <a:bodyPr/>
        <a:lstStyle/>
        <a:p>
          <a:endParaRPr lang="en-US"/>
        </a:p>
      </dgm:t>
    </dgm:pt>
    <dgm:pt modelId="{EE24E93A-065D-4A3C-9E5D-B8EF42B9872B}" type="sibTrans" cxnId="{90ACC468-68C2-40CF-B35D-F06C5555B049}">
      <dgm:prSet/>
      <dgm:spPr/>
      <dgm:t>
        <a:bodyPr/>
        <a:lstStyle/>
        <a:p>
          <a:endParaRPr lang="en-US"/>
        </a:p>
      </dgm:t>
    </dgm:pt>
    <dgm:pt modelId="{215A703B-70A0-41E6-AA9F-959AF8AAB2C4}">
      <dgm:prSet/>
      <dgm:spPr/>
      <dgm:t>
        <a:bodyPr/>
        <a:lstStyle/>
        <a:p>
          <a:r>
            <a:rPr lang="nl-NL"/>
            <a:t>Meestal niet participerend observeren</a:t>
          </a:r>
          <a:endParaRPr lang="en-US"/>
        </a:p>
      </dgm:t>
    </dgm:pt>
    <dgm:pt modelId="{42F92432-B76D-4C23-93D3-B4274FDF9D75}" type="parTrans" cxnId="{704C27AE-A1CD-43A1-A351-D9652CEB0202}">
      <dgm:prSet/>
      <dgm:spPr/>
      <dgm:t>
        <a:bodyPr/>
        <a:lstStyle/>
        <a:p>
          <a:endParaRPr lang="en-US"/>
        </a:p>
      </dgm:t>
    </dgm:pt>
    <dgm:pt modelId="{E043630F-29C4-4DEA-9CA8-AE3A955F201A}" type="sibTrans" cxnId="{704C27AE-A1CD-43A1-A351-D9652CEB0202}">
      <dgm:prSet/>
      <dgm:spPr/>
      <dgm:t>
        <a:bodyPr/>
        <a:lstStyle/>
        <a:p>
          <a:endParaRPr lang="en-US"/>
        </a:p>
      </dgm:t>
    </dgm:pt>
    <dgm:pt modelId="{699B80D7-8F58-4437-8C82-0D3A8BBB60AB}" type="pres">
      <dgm:prSet presAssocID="{DC8DDB0D-867C-41B6-BC1F-AC784A1AE02F}" presName="vert0" presStyleCnt="0">
        <dgm:presLayoutVars>
          <dgm:dir/>
          <dgm:animOne val="branch"/>
          <dgm:animLvl val="lvl"/>
        </dgm:presLayoutVars>
      </dgm:prSet>
      <dgm:spPr/>
    </dgm:pt>
    <dgm:pt modelId="{51C5F2BE-5C5F-4C3C-A05C-AF90B868CA0D}" type="pres">
      <dgm:prSet presAssocID="{F38447F4-45B0-48DD-95E0-DE8CBC243C89}" presName="thickLine" presStyleLbl="alignNode1" presStyleIdx="0" presStyleCnt="5"/>
      <dgm:spPr/>
    </dgm:pt>
    <dgm:pt modelId="{8F82AC78-5316-40E2-AC4E-FF11119DFDED}" type="pres">
      <dgm:prSet presAssocID="{F38447F4-45B0-48DD-95E0-DE8CBC243C89}" presName="horz1" presStyleCnt="0"/>
      <dgm:spPr/>
    </dgm:pt>
    <dgm:pt modelId="{38BBEC03-6566-4CE6-9016-7571A73C2D58}" type="pres">
      <dgm:prSet presAssocID="{F38447F4-45B0-48DD-95E0-DE8CBC243C89}" presName="tx1" presStyleLbl="revTx" presStyleIdx="0" presStyleCnt="5"/>
      <dgm:spPr/>
    </dgm:pt>
    <dgm:pt modelId="{60FC8CC7-F671-40D8-94CE-CAEE30F388E7}" type="pres">
      <dgm:prSet presAssocID="{F38447F4-45B0-48DD-95E0-DE8CBC243C89}" presName="vert1" presStyleCnt="0"/>
      <dgm:spPr/>
    </dgm:pt>
    <dgm:pt modelId="{B0B02848-1795-4360-AD91-186571075587}" type="pres">
      <dgm:prSet presAssocID="{69DD8972-6CD8-487E-BC30-2D050A6C69D6}" presName="thickLine" presStyleLbl="alignNode1" presStyleIdx="1" presStyleCnt="5"/>
      <dgm:spPr/>
    </dgm:pt>
    <dgm:pt modelId="{833F12A9-978C-476D-BAAB-17C1DD96E6A6}" type="pres">
      <dgm:prSet presAssocID="{69DD8972-6CD8-487E-BC30-2D050A6C69D6}" presName="horz1" presStyleCnt="0"/>
      <dgm:spPr/>
    </dgm:pt>
    <dgm:pt modelId="{50825284-7017-4877-83BB-D47D650504D3}" type="pres">
      <dgm:prSet presAssocID="{69DD8972-6CD8-487E-BC30-2D050A6C69D6}" presName="tx1" presStyleLbl="revTx" presStyleIdx="1" presStyleCnt="5"/>
      <dgm:spPr/>
    </dgm:pt>
    <dgm:pt modelId="{1A74DFD3-E7F7-458A-80A2-50D7EBB484CE}" type="pres">
      <dgm:prSet presAssocID="{69DD8972-6CD8-487E-BC30-2D050A6C69D6}" presName="vert1" presStyleCnt="0"/>
      <dgm:spPr/>
    </dgm:pt>
    <dgm:pt modelId="{2D7D74B9-ABF2-4A63-A03A-6E0A2A594314}" type="pres">
      <dgm:prSet presAssocID="{D8E5D987-6BD4-4702-9D11-34058C6689DF}" presName="thickLine" presStyleLbl="alignNode1" presStyleIdx="2" presStyleCnt="5"/>
      <dgm:spPr/>
    </dgm:pt>
    <dgm:pt modelId="{C7DB7F99-B69D-4F34-97D7-AAD7AD6B3AB4}" type="pres">
      <dgm:prSet presAssocID="{D8E5D987-6BD4-4702-9D11-34058C6689DF}" presName="horz1" presStyleCnt="0"/>
      <dgm:spPr/>
    </dgm:pt>
    <dgm:pt modelId="{52E96D47-7CF2-45B3-A0CD-A5CEBE76A5EB}" type="pres">
      <dgm:prSet presAssocID="{D8E5D987-6BD4-4702-9D11-34058C6689DF}" presName="tx1" presStyleLbl="revTx" presStyleIdx="2" presStyleCnt="5"/>
      <dgm:spPr/>
    </dgm:pt>
    <dgm:pt modelId="{DD685CD7-C6E5-42DD-9D01-5384801ADCF5}" type="pres">
      <dgm:prSet presAssocID="{D8E5D987-6BD4-4702-9D11-34058C6689DF}" presName="vert1" presStyleCnt="0"/>
      <dgm:spPr/>
    </dgm:pt>
    <dgm:pt modelId="{F247DAE1-E544-46A6-BDC5-D81223D40BAF}" type="pres">
      <dgm:prSet presAssocID="{51FC83C6-756B-4DCB-9F16-A9F3FF0E1BA6}" presName="thickLine" presStyleLbl="alignNode1" presStyleIdx="3" presStyleCnt="5"/>
      <dgm:spPr/>
    </dgm:pt>
    <dgm:pt modelId="{C5F798B7-F05E-40C0-9B17-D708326165D1}" type="pres">
      <dgm:prSet presAssocID="{51FC83C6-756B-4DCB-9F16-A9F3FF0E1BA6}" presName="horz1" presStyleCnt="0"/>
      <dgm:spPr/>
    </dgm:pt>
    <dgm:pt modelId="{778BF5E4-F60C-437D-B0DA-5E297B04435E}" type="pres">
      <dgm:prSet presAssocID="{51FC83C6-756B-4DCB-9F16-A9F3FF0E1BA6}" presName="tx1" presStyleLbl="revTx" presStyleIdx="3" presStyleCnt="5"/>
      <dgm:spPr/>
    </dgm:pt>
    <dgm:pt modelId="{09DD47DA-BB3B-4BD4-8786-D6C80E26B5E0}" type="pres">
      <dgm:prSet presAssocID="{51FC83C6-756B-4DCB-9F16-A9F3FF0E1BA6}" presName="vert1" presStyleCnt="0"/>
      <dgm:spPr/>
    </dgm:pt>
    <dgm:pt modelId="{59E65DA9-6332-4F61-B14F-E805F7A64F28}" type="pres">
      <dgm:prSet presAssocID="{215A703B-70A0-41E6-AA9F-959AF8AAB2C4}" presName="thickLine" presStyleLbl="alignNode1" presStyleIdx="4" presStyleCnt="5"/>
      <dgm:spPr/>
    </dgm:pt>
    <dgm:pt modelId="{E0AD8D89-70AB-48FC-8BAB-66C455033F1C}" type="pres">
      <dgm:prSet presAssocID="{215A703B-70A0-41E6-AA9F-959AF8AAB2C4}" presName="horz1" presStyleCnt="0"/>
      <dgm:spPr/>
    </dgm:pt>
    <dgm:pt modelId="{7940DBEA-EEFB-41F3-B47F-81DEE8D6D9C7}" type="pres">
      <dgm:prSet presAssocID="{215A703B-70A0-41E6-AA9F-959AF8AAB2C4}" presName="tx1" presStyleLbl="revTx" presStyleIdx="4" presStyleCnt="5"/>
      <dgm:spPr/>
    </dgm:pt>
    <dgm:pt modelId="{09FD7599-6FE8-49F2-8E74-C4260FDDC2BC}" type="pres">
      <dgm:prSet presAssocID="{215A703B-70A0-41E6-AA9F-959AF8AAB2C4}" presName="vert1" presStyleCnt="0"/>
      <dgm:spPr/>
    </dgm:pt>
  </dgm:ptLst>
  <dgm:cxnLst>
    <dgm:cxn modelId="{66528B10-433A-4053-A34A-F72AC0347E60}" type="presOf" srcId="{69DD8972-6CD8-487E-BC30-2D050A6C69D6}" destId="{50825284-7017-4877-83BB-D47D650504D3}" srcOrd="0" destOrd="0" presId="urn:microsoft.com/office/officeart/2008/layout/LinedList"/>
    <dgm:cxn modelId="{7ADE3E15-F693-42CC-94A0-301B2F9B7F99}" type="presOf" srcId="{D8E5D987-6BD4-4702-9D11-34058C6689DF}" destId="{52E96D47-7CF2-45B3-A0CD-A5CEBE76A5EB}" srcOrd="0" destOrd="0" presId="urn:microsoft.com/office/officeart/2008/layout/LinedList"/>
    <dgm:cxn modelId="{224D9B34-3E5A-457D-B16D-3DDFE18C45DB}" srcId="{DC8DDB0D-867C-41B6-BC1F-AC784A1AE02F}" destId="{D8E5D987-6BD4-4702-9D11-34058C6689DF}" srcOrd="2" destOrd="0" parTransId="{65E42A06-8B3E-44A7-AFA4-5A17D4289CD9}" sibTransId="{45919924-5C7A-42F7-B0EA-30F0500D105D}"/>
    <dgm:cxn modelId="{982EAE44-2211-4ACC-A082-C5CC2A8D038D}" type="presOf" srcId="{F38447F4-45B0-48DD-95E0-DE8CBC243C89}" destId="{38BBEC03-6566-4CE6-9016-7571A73C2D58}" srcOrd="0" destOrd="0" presId="urn:microsoft.com/office/officeart/2008/layout/LinedList"/>
    <dgm:cxn modelId="{90ACC468-68C2-40CF-B35D-F06C5555B049}" srcId="{DC8DDB0D-867C-41B6-BC1F-AC784A1AE02F}" destId="{51FC83C6-756B-4DCB-9F16-A9F3FF0E1BA6}" srcOrd="3" destOrd="0" parTransId="{0D1EA907-B271-47AE-AFB2-16BDC5F30823}" sibTransId="{EE24E93A-065D-4A3C-9E5D-B8EF42B9872B}"/>
    <dgm:cxn modelId="{704C27AE-A1CD-43A1-A351-D9652CEB0202}" srcId="{DC8DDB0D-867C-41B6-BC1F-AC784A1AE02F}" destId="{215A703B-70A0-41E6-AA9F-959AF8AAB2C4}" srcOrd="4" destOrd="0" parTransId="{42F92432-B76D-4C23-93D3-B4274FDF9D75}" sibTransId="{E043630F-29C4-4DEA-9CA8-AE3A955F201A}"/>
    <dgm:cxn modelId="{1AC942B0-0E77-4811-ABD1-1E866F02B266}" srcId="{DC8DDB0D-867C-41B6-BC1F-AC784A1AE02F}" destId="{69DD8972-6CD8-487E-BC30-2D050A6C69D6}" srcOrd="1" destOrd="0" parTransId="{87C2C23E-785A-4276-A722-85BFFEA641BD}" sibTransId="{341F41C1-731F-4EEA-9504-863911E9A01E}"/>
    <dgm:cxn modelId="{11680DD1-1C51-4C53-B837-78CC6093F669}" type="presOf" srcId="{DC8DDB0D-867C-41B6-BC1F-AC784A1AE02F}" destId="{699B80D7-8F58-4437-8C82-0D3A8BBB60AB}" srcOrd="0" destOrd="0" presId="urn:microsoft.com/office/officeart/2008/layout/LinedList"/>
    <dgm:cxn modelId="{925D8DF5-CBB6-4E5D-A6D1-D8CF2C1B6979}" srcId="{DC8DDB0D-867C-41B6-BC1F-AC784A1AE02F}" destId="{F38447F4-45B0-48DD-95E0-DE8CBC243C89}" srcOrd="0" destOrd="0" parTransId="{5B36EBBE-8CB6-499D-8354-F60450EFB4B1}" sibTransId="{BD9C9C2D-C506-4D81-BB0E-A4407B9FE340}"/>
    <dgm:cxn modelId="{A01BFBF5-E648-4E37-AC49-CBEBA485B7F4}" type="presOf" srcId="{215A703B-70A0-41E6-AA9F-959AF8AAB2C4}" destId="{7940DBEA-EEFB-41F3-B47F-81DEE8D6D9C7}" srcOrd="0" destOrd="0" presId="urn:microsoft.com/office/officeart/2008/layout/LinedList"/>
    <dgm:cxn modelId="{BA80FCFE-D154-48FC-8F75-84BA5EFEB131}" type="presOf" srcId="{51FC83C6-756B-4DCB-9F16-A9F3FF0E1BA6}" destId="{778BF5E4-F60C-437D-B0DA-5E297B04435E}" srcOrd="0" destOrd="0" presId="urn:microsoft.com/office/officeart/2008/layout/LinedList"/>
    <dgm:cxn modelId="{D5C585FA-9A39-4E95-B64A-9A63C8A874A6}" type="presParOf" srcId="{699B80D7-8F58-4437-8C82-0D3A8BBB60AB}" destId="{51C5F2BE-5C5F-4C3C-A05C-AF90B868CA0D}" srcOrd="0" destOrd="0" presId="urn:microsoft.com/office/officeart/2008/layout/LinedList"/>
    <dgm:cxn modelId="{99257B2E-E73E-4D1F-9729-13283E94D69F}" type="presParOf" srcId="{699B80D7-8F58-4437-8C82-0D3A8BBB60AB}" destId="{8F82AC78-5316-40E2-AC4E-FF11119DFDED}" srcOrd="1" destOrd="0" presId="urn:microsoft.com/office/officeart/2008/layout/LinedList"/>
    <dgm:cxn modelId="{B979282B-41EB-4C64-8D65-D9F7072E2798}" type="presParOf" srcId="{8F82AC78-5316-40E2-AC4E-FF11119DFDED}" destId="{38BBEC03-6566-4CE6-9016-7571A73C2D58}" srcOrd="0" destOrd="0" presId="urn:microsoft.com/office/officeart/2008/layout/LinedList"/>
    <dgm:cxn modelId="{DB0F9FE1-FA20-422A-A4DD-6384DA10F1E4}" type="presParOf" srcId="{8F82AC78-5316-40E2-AC4E-FF11119DFDED}" destId="{60FC8CC7-F671-40D8-94CE-CAEE30F388E7}" srcOrd="1" destOrd="0" presId="urn:microsoft.com/office/officeart/2008/layout/LinedList"/>
    <dgm:cxn modelId="{B0E68BEA-AA97-4416-8703-705E0E653CC3}" type="presParOf" srcId="{699B80D7-8F58-4437-8C82-0D3A8BBB60AB}" destId="{B0B02848-1795-4360-AD91-186571075587}" srcOrd="2" destOrd="0" presId="urn:microsoft.com/office/officeart/2008/layout/LinedList"/>
    <dgm:cxn modelId="{5553A362-80D3-475F-B057-85FA323CE9AE}" type="presParOf" srcId="{699B80D7-8F58-4437-8C82-0D3A8BBB60AB}" destId="{833F12A9-978C-476D-BAAB-17C1DD96E6A6}" srcOrd="3" destOrd="0" presId="urn:microsoft.com/office/officeart/2008/layout/LinedList"/>
    <dgm:cxn modelId="{F1B2B867-0B1B-4A1B-9250-A7AF7DE34D31}" type="presParOf" srcId="{833F12A9-978C-476D-BAAB-17C1DD96E6A6}" destId="{50825284-7017-4877-83BB-D47D650504D3}" srcOrd="0" destOrd="0" presId="urn:microsoft.com/office/officeart/2008/layout/LinedList"/>
    <dgm:cxn modelId="{1D4CF772-B3C5-4E0D-98CC-E49B00CEAD49}" type="presParOf" srcId="{833F12A9-978C-476D-BAAB-17C1DD96E6A6}" destId="{1A74DFD3-E7F7-458A-80A2-50D7EBB484CE}" srcOrd="1" destOrd="0" presId="urn:microsoft.com/office/officeart/2008/layout/LinedList"/>
    <dgm:cxn modelId="{FB8BB70D-BB59-42FE-A484-0B7BB45FA980}" type="presParOf" srcId="{699B80D7-8F58-4437-8C82-0D3A8BBB60AB}" destId="{2D7D74B9-ABF2-4A63-A03A-6E0A2A594314}" srcOrd="4" destOrd="0" presId="urn:microsoft.com/office/officeart/2008/layout/LinedList"/>
    <dgm:cxn modelId="{FEE3EE82-5239-4B0D-8FE4-3F05C542CF18}" type="presParOf" srcId="{699B80D7-8F58-4437-8C82-0D3A8BBB60AB}" destId="{C7DB7F99-B69D-4F34-97D7-AAD7AD6B3AB4}" srcOrd="5" destOrd="0" presId="urn:microsoft.com/office/officeart/2008/layout/LinedList"/>
    <dgm:cxn modelId="{1CF7E258-4C85-4EA8-94ED-8ABC8A619636}" type="presParOf" srcId="{C7DB7F99-B69D-4F34-97D7-AAD7AD6B3AB4}" destId="{52E96D47-7CF2-45B3-A0CD-A5CEBE76A5EB}" srcOrd="0" destOrd="0" presId="urn:microsoft.com/office/officeart/2008/layout/LinedList"/>
    <dgm:cxn modelId="{5FE1F78D-FD4E-414D-9F16-4F730F110000}" type="presParOf" srcId="{C7DB7F99-B69D-4F34-97D7-AAD7AD6B3AB4}" destId="{DD685CD7-C6E5-42DD-9D01-5384801ADCF5}" srcOrd="1" destOrd="0" presId="urn:microsoft.com/office/officeart/2008/layout/LinedList"/>
    <dgm:cxn modelId="{BA0494C1-D66F-4A10-9378-67E6267EB4ED}" type="presParOf" srcId="{699B80D7-8F58-4437-8C82-0D3A8BBB60AB}" destId="{F247DAE1-E544-46A6-BDC5-D81223D40BAF}" srcOrd="6" destOrd="0" presId="urn:microsoft.com/office/officeart/2008/layout/LinedList"/>
    <dgm:cxn modelId="{C2F8B785-F4E4-4CBD-86A5-BB7F4BCB9D79}" type="presParOf" srcId="{699B80D7-8F58-4437-8C82-0D3A8BBB60AB}" destId="{C5F798B7-F05E-40C0-9B17-D708326165D1}" srcOrd="7" destOrd="0" presId="urn:microsoft.com/office/officeart/2008/layout/LinedList"/>
    <dgm:cxn modelId="{FCE1F7E9-0056-4E69-B53B-2F6A4C9A737F}" type="presParOf" srcId="{C5F798B7-F05E-40C0-9B17-D708326165D1}" destId="{778BF5E4-F60C-437D-B0DA-5E297B04435E}" srcOrd="0" destOrd="0" presId="urn:microsoft.com/office/officeart/2008/layout/LinedList"/>
    <dgm:cxn modelId="{1E2F2622-B0A8-436D-B0F6-B40F15D7A3F1}" type="presParOf" srcId="{C5F798B7-F05E-40C0-9B17-D708326165D1}" destId="{09DD47DA-BB3B-4BD4-8786-D6C80E26B5E0}" srcOrd="1" destOrd="0" presId="urn:microsoft.com/office/officeart/2008/layout/LinedList"/>
    <dgm:cxn modelId="{2EAD7E1D-163F-4B7B-97AC-6749AAFD9B3E}" type="presParOf" srcId="{699B80D7-8F58-4437-8C82-0D3A8BBB60AB}" destId="{59E65DA9-6332-4F61-B14F-E805F7A64F28}" srcOrd="8" destOrd="0" presId="urn:microsoft.com/office/officeart/2008/layout/LinedList"/>
    <dgm:cxn modelId="{0FE68D1D-56A3-4002-8316-4B695AEAEB2E}" type="presParOf" srcId="{699B80D7-8F58-4437-8C82-0D3A8BBB60AB}" destId="{E0AD8D89-70AB-48FC-8BAB-66C455033F1C}" srcOrd="9" destOrd="0" presId="urn:microsoft.com/office/officeart/2008/layout/LinedList"/>
    <dgm:cxn modelId="{E1AA3D9B-AD7D-4160-9FC3-D47CAEA6595F}" type="presParOf" srcId="{E0AD8D89-70AB-48FC-8BAB-66C455033F1C}" destId="{7940DBEA-EEFB-41F3-B47F-81DEE8D6D9C7}" srcOrd="0" destOrd="0" presId="urn:microsoft.com/office/officeart/2008/layout/LinedList"/>
    <dgm:cxn modelId="{8582D595-0BA1-4A08-9330-34F80B19C653}" type="presParOf" srcId="{E0AD8D89-70AB-48FC-8BAB-66C455033F1C}" destId="{09FD7599-6FE8-49F2-8E74-C4260FDDC2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D5710-5C1F-494A-992D-16E4DE7A1CF9}" type="doc">
      <dgm:prSet loTypeId="urn:microsoft.com/office/officeart/2005/8/layout/hierarchy1" loCatId="Inbox" qsTypeId="urn:microsoft.com/office/officeart/2005/8/quickstyle/simple4" qsCatId="simple" csTypeId="urn:microsoft.com/office/officeart/2005/8/colors/ColorSchemeForSuggestions" csCatId="other" phldr="1"/>
      <dgm:spPr/>
      <dgm:t>
        <a:bodyPr/>
        <a:lstStyle/>
        <a:p>
          <a:endParaRPr lang="en-US"/>
        </a:p>
      </dgm:t>
    </dgm:pt>
    <dgm:pt modelId="{B88F3A8B-11E0-45E8-B272-E6A393B03717}">
      <dgm:prSet custT="1"/>
      <dgm:spPr/>
      <dgm:t>
        <a:bodyPr/>
        <a:lstStyle/>
        <a:p>
          <a:r>
            <a:rPr lang="nl-NL" sz="1800" dirty="0"/>
            <a:t>Wisselende tijden observeren</a:t>
          </a:r>
          <a:endParaRPr lang="en-US" sz="1800" dirty="0"/>
        </a:p>
      </dgm:t>
    </dgm:pt>
    <dgm:pt modelId="{93260287-AA77-4CB8-8715-23450713E7AF}" type="parTrans" cxnId="{ECE2021A-BF95-4EC7-BA42-D2FD9132FFDB}">
      <dgm:prSet/>
      <dgm:spPr/>
      <dgm:t>
        <a:bodyPr/>
        <a:lstStyle/>
        <a:p>
          <a:endParaRPr lang="en-US"/>
        </a:p>
      </dgm:t>
    </dgm:pt>
    <dgm:pt modelId="{AF308943-7CBC-4910-B226-5304CB44F8BE}" type="sibTrans" cxnId="{ECE2021A-BF95-4EC7-BA42-D2FD9132FFDB}">
      <dgm:prSet/>
      <dgm:spPr/>
      <dgm:t>
        <a:bodyPr/>
        <a:lstStyle/>
        <a:p>
          <a:endParaRPr lang="en-US"/>
        </a:p>
      </dgm:t>
    </dgm:pt>
    <dgm:pt modelId="{47270F47-EC65-4796-BE1B-30D57A634E15}">
      <dgm:prSet custT="1"/>
      <dgm:spPr/>
      <dgm:t>
        <a:bodyPr/>
        <a:lstStyle/>
        <a:p>
          <a:r>
            <a:rPr lang="nl-NL" sz="1800" dirty="0"/>
            <a:t>Altijd aan de hand van je observatiedoel</a:t>
          </a:r>
          <a:endParaRPr lang="en-US" sz="1800" dirty="0"/>
        </a:p>
      </dgm:t>
    </dgm:pt>
    <dgm:pt modelId="{A3F1CC8B-FE9B-4645-9DE4-8BE4B352517F}" type="parTrans" cxnId="{23623A32-FB4C-4453-AE06-F4575D9432E3}">
      <dgm:prSet/>
      <dgm:spPr/>
      <dgm:t>
        <a:bodyPr/>
        <a:lstStyle/>
        <a:p>
          <a:endParaRPr lang="en-US"/>
        </a:p>
      </dgm:t>
    </dgm:pt>
    <dgm:pt modelId="{34FCF81C-5340-44DB-AFA3-1D1A674B565C}" type="sibTrans" cxnId="{23623A32-FB4C-4453-AE06-F4575D9432E3}">
      <dgm:prSet/>
      <dgm:spPr/>
      <dgm:t>
        <a:bodyPr/>
        <a:lstStyle/>
        <a:p>
          <a:endParaRPr lang="en-US"/>
        </a:p>
      </dgm:t>
    </dgm:pt>
    <dgm:pt modelId="{ADEFC79C-E6B3-4629-B48A-F545FAE11EDC}">
      <dgm:prSet custT="1"/>
      <dgm:spPr/>
      <dgm:t>
        <a:bodyPr/>
        <a:lstStyle/>
        <a:p>
          <a:r>
            <a:rPr lang="nl-NL" sz="1600" dirty="0"/>
            <a:t>Vooraf vastleggen wanneer je gaat observeren</a:t>
          </a:r>
          <a:endParaRPr lang="en-US" sz="1600" dirty="0"/>
        </a:p>
      </dgm:t>
    </dgm:pt>
    <dgm:pt modelId="{6F016B34-6A5B-499B-A7E2-9DB710A0B63A}" type="parTrans" cxnId="{5E32E4B2-9C47-4532-A790-D48CA11230A4}">
      <dgm:prSet/>
      <dgm:spPr/>
      <dgm:t>
        <a:bodyPr/>
        <a:lstStyle/>
        <a:p>
          <a:endParaRPr lang="en-US"/>
        </a:p>
      </dgm:t>
    </dgm:pt>
    <dgm:pt modelId="{191305CE-7C2F-4807-AC89-1666DD6B25F1}" type="sibTrans" cxnId="{5E32E4B2-9C47-4532-A790-D48CA11230A4}">
      <dgm:prSet/>
      <dgm:spPr/>
      <dgm:t>
        <a:bodyPr/>
        <a:lstStyle/>
        <a:p>
          <a:endParaRPr lang="en-US"/>
        </a:p>
      </dgm:t>
    </dgm:pt>
    <dgm:pt modelId="{09A4E21A-8CD5-4DC7-8553-1CDB54E03059}">
      <dgm:prSet custT="1"/>
      <dgm:spPr/>
      <dgm:t>
        <a:bodyPr/>
        <a:lstStyle/>
        <a:p>
          <a:r>
            <a:rPr lang="nl-NL" sz="1400" b="1" dirty="0"/>
            <a:t>Voordelen</a:t>
          </a:r>
          <a:r>
            <a:rPr lang="nl-NL" sz="1400" dirty="0"/>
            <a:t>: meer informatie verzamelen en deze ook vergelijken met elkaar.</a:t>
          </a:r>
          <a:endParaRPr lang="en-US" sz="1400" dirty="0"/>
        </a:p>
      </dgm:t>
    </dgm:pt>
    <dgm:pt modelId="{89F752DE-8298-4D16-A902-3F2921A21F8A}" type="parTrans" cxnId="{FC157CF1-1F92-4056-A31F-046066BF8A59}">
      <dgm:prSet/>
      <dgm:spPr/>
      <dgm:t>
        <a:bodyPr/>
        <a:lstStyle/>
        <a:p>
          <a:endParaRPr lang="en-US"/>
        </a:p>
      </dgm:t>
    </dgm:pt>
    <dgm:pt modelId="{D437947F-0541-4D78-BD6A-536C593A83FA}" type="sibTrans" cxnId="{FC157CF1-1F92-4056-A31F-046066BF8A59}">
      <dgm:prSet/>
      <dgm:spPr/>
      <dgm:t>
        <a:bodyPr/>
        <a:lstStyle/>
        <a:p>
          <a:endParaRPr lang="en-US"/>
        </a:p>
      </dgm:t>
    </dgm:pt>
    <dgm:pt modelId="{0198A9C1-9AB8-4ED9-B6CA-54BB0302C937}">
      <dgm:prSet/>
      <dgm:spPr/>
      <dgm:t>
        <a:bodyPr/>
        <a:lstStyle/>
        <a:p>
          <a:r>
            <a:rPr lang="nl-NL"/>
            <a:t>Bijvoorbeeld: een cliënt eet wel bij het ontbijt maar niet bij de lunch.</a:t>
          </a:r>
          <a:endParaRPr lang="en-US"/>
        </a:p>
      </dgm:t>
    </dgm:pt>
    <dgm:pt modelId="{F863E8FA-72EA-4CB5-A9C8-A3FD5FF5E2DA}" type="parTrans" cxnId="{CA3A3DD4-33A1-40A2-AD03-E3AC1F3EFF80}">
      <dgm:prSet/>
      <dgm:spPr/>
      <dgm:t>
        <a:bodyPr/>
        <a:lstStyle/>
        <a:p>
          <a:endParaRPr lang="en-US"/>
        </a:p>
      </dgm:t>
    </dgm:pt>
    <dgm:pt modelId="{732A47AA-FA8A-49B3-9A99-9C10E36A1337}" type="sibTrans" cxnId="{CA3A3DD4-33A1-40A2-AD03-E3AC1F3EFF80}">
      <dgm:prSet/>
      <dgm:spPr/>
      <dgm:t>
        <a:bodyPr/>
        <a:lstStyle/>
        <a:p>
          <a:endParaRPr lang="en-US"/>
        </a:p>
      </dgm:t>
    </dgm:pt>
    <dgm:pt modelId="{BB1AAD71-EFA3-4B2A-B4AF-3A1D566A3476}" type="pres">
      <dgm:prSet presAssocID="{849D5710-5C1F-494A-992D-16E4DE7A1CF9}" presName="hierChild1" presStyleCnt="0">
        <dgm:presLayoutVars>
          <dgm:chPref val="1"/>
          <dgm:dir/>
          <dgm:animOne val="branch"/>
          <dgm:animLvl val="lvl"/>
          <dgm:resizeHandles/>
        </dgm:presLayoutVars>
      </dgm:prSet>
      <dgm:spPr/>
    </dgm:pt>
    <dgm:pt modelId="{A01EB0B9-6A14-46A6-BFEE-71A1B7FA979A}" type="pres">
      <dgm:prSet presAssocID="{B88F3A8B-11E0-45E8-B272-E6A393B03717}" presName="hierRoot1" presStyleCnt="0"/>
      <dgm:spPr/>
    </dgm:pt>
    <dgm:pt modelId="{F822B345-2534-4619-B340-EADA5FC2DDFE}" type="pres">
      <dgm:prSet presAssocID="{B88F3A8B-11E0-45E8-B272-E6A393B03717}" presName="composite" presStyleCnt="0"/>
      <dgm:spPr/>
    </dgm:pt>
    <dgm:pt modelId="{B9D372AA-6BCB-4D07-A1B3-3469ABAC8686}" type="pres">
      <dgm:prSet presAssocID="{B88F3A8B-11E0-45E8-B272-E6A393B03717}" presName="background" presStyleLbl="node0" presStyleIdx="0" presStyleCnt="5"/>
      <dgm:spPr/>
    </dgm:pt>
    <dgm:pt modelId="{6484743C-C304-40BC-B9C8-61713555C8CB}" type="pres">
      <dgm:prSet presAssocID="{B88F3A8B-11E0-45E8-B272-E6A393B03717}" presName="text" presStyleLbl="fgAcc0" presStyleIdx="0" presStyleCnt="5">
        <dgm:presLayoutVars>
          <dgm:chPref val="3"/>
        </dgm:presLayoutVars>
      </dgm:prSet>
      <dgm:spPr/>
    </dgm:pt>
    <dgm:pt modelId="{E427E9E3-A00B-40D1-A6CB-452E60F79FEE}" type="pres">
      <dgm:prSet presAssocID="{B88F3A8B-11E0-45E8-B272-E6A393B03717}" presName="hierChild2" presStyleCnt="0"/>
      <dgm:spPr/>
    </dgm:pt>
    <dgm:pt modelId="{DC8BDC75-D302-4FA6-A16B-E63774820EA2}" type="pres">
      <dgm:prSet presAssocID="{47270F47-EC65-4796-BE1B-30D57A634E15}" presName="hierRoot1" presStyleCnt="0"/>
      <dgm:spPr/>
    </dgm:pt>
    <dgm:pt modelId="{6E19FF5F-ACAD-441C-BDE9-A5C435C81737}" type="pres">
      <dgm:prSet presAssocID="{47270F47-EC65-4796-BE1B-30D57A634E15}" presName="composite" presStyleCnt="0"/>
      <dgm:spPr/>
    </dgm:pt>
    <dgm:pt modelId="{DC152AC9-CDCA-45D3-BBB1-3193B3B7693D}" type="pres">
      <dgm:prSet presAssocID="{47270F47-EC65-4796-BE1B-30D57A634E15}" presName="background" presStyleLbl="node0" presStyleIdx="1" presStyleCnt="5"/>
      <dgm:spPr/>
    </dgm:pt>
    <dgm:pt modelId="{EB593220-AC93-4645-AF6A-2F4E4A341FBB}" type="pres">
      <dgm:prSet presAssocID="{47270F47-EC65-4796-BE1B-30D57A634E15}" presName="text" presStyleLbl="fgAcc0" presStyleIdx="1" presStyleCnt="5">
        <dgm:presLayoutVars>
          <dgm:chPref val="3"/>
        </dgm:presLayoutVars>
      </dgm:prSet>
      <dgm:spPr/>
    </dgm:pt>
    <dgm:pt modelId="{E402B2B5-7DD6-4E4F-BD5E-11D3A250970B}" type="pres">
      <dgm:prSet presAssocID="{47270F47-EC65-4796-BE1B-30D57A634E15}" presName="hierChild2" presStyleCnt="0"/>
      <dgm:spPr/>
    </dgm:pt>
    <dgm:pt modelId="{92E7B4DB-5944-48CE-93A3-7F97491548C8}" type="pres">
      <dgm:prSet presAssocID="{ADEFC79C-E6B3-4629-B48A-F545FAE11EDC}" presName="hierRoot1" presStyleCnt="0"/>
      <dgm:spPr/>
    </dgm:pt>
    <dgm:pt modelId="{7BE388A3-37A7-464C-8DFD-574FFDD053DC}" type="pres">
      <dgm:prSet presAssocID="{ADEFC79C-E6B3-4629-B48A-F545FAE11EDC}" presName="composite" presStyleCnt="0"/>
      <dgm:spPr/>
    </dgm:pt>
    <dgm:pt modelId="{D5CFA200-2872-4602-8F5F-7D0D05B5035B}" type="pres">
      <dgm:prSet presAssocID="{ADEFC79C-E6B3-4629-B48A-F545FAE11EDC}" presName="background" presStyleLbl="node0" presStyleIdx="2" presStyleCnt="5"/>
      <dgm:spPr/>
    </dgm:pt>
    <dgm:pt modelId="{767B6043-A1FC-40F0-B731-C686FF3D2D8E}" type="pres">
      <dgm:prSet presAssocID="{ADEFC79C-E6B3-4629-B48A-F545FAE11EDC}" presName="text" presStyleLbl="fgAcc0" presStyleIdx="2" presStyleCnt="5">
        <dgm:presLayoutVars>
          <dgm:chPref val="3"/>
        </dgm:presLayoutVars>
      </dgm:prSet>
      <dgm:spPr/>
    </dgm:pt>
    <dgm:pt modelId="{1373CA97-914A-45A4-BCC9-79444EFBAEDB}" type="pres">
      <dgm:prSet presAssocID="{ADEFC79C-E6B3-4629-B48A-F545FAE11EDC}" presName="hierChild2" presStyleCnt="0"/>
      <dgm:spPr/>
    </dgm:pt>
    <dgm:pt modelId="{58797E8E-A539-48B7-B028-815DF5AF08FA}" type="pres">
      <dgm:prSet presAssocID="{09A4E21A-8CD5-4DC7-8553-1CDB54E03059}" presName="hierRoot1" presStyleCnt="0"/>
      <dgm:spPr/>
    </dgm:pt>
    <dgm:pt modelId="{16695FB8-9966-4CC8-94B5-C93E8E8C57B3}" type="pres">
      <dgm:prSet presAssocID="{09A4E21A-8CD5-4DC7-8553-1CDB54E03059}" presName="composite" presStyleCnt="0"/>
      <dgm:spPr/>
    </dgm:pt>
    <dgm:pt modelId="{1665D00B-FBC0-4CA5-9463-5BE67B650422}" type="pres">
      <dgm:prSet presAssocID="{09A4E21A-8CD5-4DC7-8553-1CDB54E03059}" presName="background" presStyleLbl="node0" presStyleIdx="3" presStyleCnt="5"/>
      <dgm:spPr/>
    </dgm:pt>
    <dgm:pt modelId="{472A4007-05C9-4571-8BBC-B4FC8AE8E6E1}" type="pres">
      <dgm:prSet presAssocID="{09A4E21A-8CD5-4DC7-8553-1CDB54E03059}" presName="text" presStyleLbl="fgAcc0" presStyleIdx="3" presStyleCnt="5" custScaleY="129578">
        <dgm:presLayoutVars>
          <dgm:chPref val="3"/>
        </dgm:presLayoutVars>
      </dgm:prSet>
      <dgm:spPr/>
    </dgm:pt>
    <dgm:pt modelId="{4151DDD8-342B-4A9C-B163-C41E7B2CD4EE}" type="pres">
      <dgm:prSet presAssocID="{09A4E21A-8CD5-4DC7-8553-1CDB54E03059}" presName="hierChild2" presStyleCnt="0"/>
      <dgm:spPr/>
    </dgm:pt>
    <dgm:pt modelId="{456E4C78-4CEE-4237-96FB-51FBD1247345}" type="pres">
      <dgm:prSet presAssocID="{0198A9C1-9AB8-4ED9-B6CA-54BB0302C937}" presName="hierRoot1" presStyleCnt="0"/>
      <dgm:spPr/>
    </dgm:pt>
    <dgm:pt modelId="{70E9B56A-5FA9-4E6B-9AD1-8A66EC72525D}" type="pres">
      <dgm:prSet presAssocID="{0198A9C1-9AB8-4ED9-B6CA-54BB0302C937}" presName="composite" presStyleCnt="0"/>
      <dgm:spPr/>
    </dgm:pt>
    <dgm:pt modelId="{0A9F9CA7-A317-47D8-B908-2CB009DBE7C7}" type="pres">
      <dgm:prSet presAssocID="{0198A9C1-9AB8-4ED9-B6CA-54BB0302C937}" presName="background" presStyleLbl="node0" presStyleIdx="4" presStyleCnt="5"/>
      <dgm:spPr/>
    </dgm:pt>
    <dgm:pt modelId="{1369126A-A099-4CF3-B357-43045A07A69C}" type="pres">
      <dgm:prSet presAssocID="{0198A9C1-9AB8-4ED9-B6CA-54BB0302C937}" presName="text" presStyleLbl="fgAcc0" presStyleIdx="4" presStyleCnt="5">
        <dgm:presLayoutVars>
          <dgm:chPref val="3"/>
        </dgm:presLayoutVars>
      </dgm:prSet>
      <dgm:spPr/>
    </dgm:pt>
    <dgm:pt modelId="{9D4F45A9-07EB-40B5-A733-AFAD034AACA8}" type="pres">
      <dgm:prSet presAssocID="{0198A9C1-9AB8-4ED9-B6CA-54BB0302C937}" presName="hierChild2" presStyleCnt="0"/>
      <dgm:spPr/>
    </dgm:pt>
  </dgm:ptLst>
  <dgm:cxnLst>
    <dgm:cxn modelId="{ECE2021A-BF95-4EC7-BA42-D2FD9132FFDB}" srcId="{849D5710-5C1F-494A-992D-16E4DE7A1CF9}" destId="{B88F3A8B-11E0-45E8-B272-E6A393B03717}" srcOrd="0" destOrd="0" parTransId="{93260287-AA77-4CB8-8715-23450713E7AF}" sibTransId="{AF308943-7CBC-4910-B226-5304CB44F8BE}"/>
    <dgm:cxn modelId="{23623A32-FB4C-4453-AE06-F4575D9432E3}" srcId="{849D5710-5C1F-494A-992D-16E4DE7A1CF9}" destId="{47270F47-EC65-4796-BE1B-30D57A634E15}" srcOrd="1" destOrd="0" parTransId="{A3F1CC8B-FE9B-4645-9DE4-8BE4B352517F}" sibTransId="{34FCF81C-5340-44DB-AFA3-1D1A674B565C}"/>
    <dgm:cxn modelId="{08AB8B6D-DC89-400F-A847-5F0001DAEE0D}" type="presOf" srcId="{B88F3A8B-11E0-45E8-B272-E6A393B03717}" destId="{6484743C-C304-40BC-B9C8-61713555C8CB}" srcOrd="0" destOrd="0" presId="urn:microsoft.com/office/officeart/2005/8/layout/hierarchy1"/>
    <dgm:cxn modelId="{B3B0248C-9CE8-4F38-B991-ABF4FD63406D}" type="presOf" srcId="{47270F47-EC65-4796-BE1B-30D57A634E15}" destId="{EB593220-AC93-4645-AF6A-2F4E4A341FBB}" srcOrd="0" destOrd="0" presId="urn:microsoft.com/office/officeart/2005/8/layout/hierarchy1"/>
    <dgm:cxn modelId="{CB2A608C-CC55-4263-8C90-6BE55F950B24}" type="presOf" srcId="{0198A9C1-9AB8-4ED9-B6CA-54BB0302C937}" destId="{1369126A-A099-4CF3-B357-43045A07A69C}" srcOrd="0" destOrd="0" presId="urn:microsoft.com/office/officeart/2005/8/layout/hierarchy1"/>
    <dgm:cxn modelId="{CC106C96-2787-4A90-AE86-991CEDDCEB7B}" type="presOf" srcId="{849D5710-5C1F-494A-992D-16E4DE7A1CF9}" destId="{BB1AAD71-EFA3-4B2A-B4AF-3A1D566A3476}" srcOrd="0" destOrd="0" presId="urn:microsoft.com/office/officeart/2005/8/layout/hierarchy1"/>
    <dgm:cxn modelId="{5E32E4B2-9C47-4532-A790-D48CA11230A4}" srcId="{849D5710-5C1F-494A-992D-16E4DE7A1CF9}" destId="{ADEFC79C-E6B3-4629-B48A-F545FAE11EDC}" srcOrd="2" destOrd="0" parTransId="{6F016B34-6A5B-499B-A7E2-9DB710A0B63A}" sibTransId="{191305CE-7C2F-4807-AC89-1666DD6B25F1}"/>
    <dgm:cxn modelId="{F57A5BC5-2E19-4F52-BD71-C9D1A67FEB55}" type="presOf" srcId="{ADEFC79C-E6B3-4629-B48A-F545FAE11EDC}" destId="{767B6043-A1FC-40F0-B731-C686FF3D2D8E}" srcOrd="0" destOrd="0" presId="urn:microsoft.com/office/officeart/2005/8/layout/hierarchy1"/>
    <dgm:cxn modelId="{CA3A3DD4-33A1-40A2-AD03-E3AC1F3EFF80}" srcId="{849D5710-5C1F-494A-992D-16E4DE7A1CF9}" destId="{0198A9C1-9AB8-4ED9-B6CA-54BB0302C937}" srcOrd="4" destOrd="0" parTransId="{F863E8FA-72EA-4CB5-A9C8-A3FD5FF5E2DA}" sibTransId="{732A47AA-FA8A-49B3-9A99-9C10E36A1337}"/>
    <dgm:cxn modelId="{588120D5-E59D-44A4-8426-1CE14A36A463}" type="presOf" srcId="{09A4E21A-8CD5-4DC7-8553-1CDB54E03059}" destId="{472A4007-05C9-4571-8BBC-B4FC8AE8E6E1}" srcOrd="0" destOrd="0" presId="urn:microsoft.com/office/officeart/2005/8/layout/hierarchy1"/>
    <dgm:cxn modelId="{FC157CF1-1F92-4056-A31F-046066BF8A59}" srcId="{849D5710-5C1F-494A-992D-16E4DE7A1CF9}" destId="{09A4E21A-8CD5-4DC7-8553-1CDB54E03059}" srcOrd="3" destOrd="0" parTransId="{89F752DE-8298-4D16-A902-3F2921A21F8A}" sibTransId="{D437947F-0541-4D78-BD6A-536C593A83FA}"/>
    <dgm:cxn modelId="{6C0B58AE-4174-46C3-A3D3-D79D5295E509}" type="presParOf" srcId="{BB1AAD71-EFA3-4B2A-B4AF-3A1D566A3476}" destId="{A01EB0B9-6A14-46A6-BFEE-71A1B7FA979A}" srcOrd="0" destOrd="0" presId="urn:microsoft.com/office/officeart/2005/8/layout/hierarchy1"/>
    <dgm:cxn modelId="{93B1E487-CA14-4DDB-9582-26CA75F52072}" type="presParOf" srcId="{A01EB0B9-6A14-46A6-BFEE-71A1B7FA979A}" destId="{F822B345-2534-4619-B340-EADA5FC2DDFE}" srcOrd="0" destOrd="0" presId="urn:microsoft.com/office/officeart/2005/8/layout/hierarchy1"/>
    <dgm:cxn modelId="{CBE580D4-B486-407C-80E7-AA69BC970346}" type="presParOf" srcId="{F822B345-2534-4619-B340-EADA5FC2DDFE}" destId="{B9D372AA-6BCB-4D07-A1B3-3469ABAC8686}" srcOrd="0" destOrd="0" presId="urn:microsoft.com/office/officeart/2005/8/layout/hierarchy1"/>
    <dgm:cxn modelId="{ECA88263-C08A-4664-9773-574F0FD493EA}" type="presParOf" srcId="{F822B345-2534-4619-B340-EADA5FC2DDFE}" destId="{6484743C-C304-40BC-B9C8-61713555C8CB}" srcOrd="1" destOrd="0" presId="urn:microsoft.com/office/officeart/2005/8/layout/hierarchy1"/>
    <dgm:cxn modelId="{BD22D93D-B16B-4DAF-BDE5-9E6DCEA978AD}" type="presParOf" srcId="{A01EB0B9-6A14-46A6-BFEE-71A1B7FA979A}" destId="{E427E9E3-A00B-40D1-A6CB-452E60F79FEE}" srcOrd="1" destOrd="0" presId="urn:microsoft.com/office/officeart/2005/8/layout/hierarchy1"/>
    <dgm:cxn modelId="{2FBEF5A4-A4C0-4A2B-928C-1511352029A2}" type="presParOf" srcId="{BB1AAD71-EFA3-4B2A-B4AF-3A1D566A3476}" destId="{DC8BDC75-D302-4FA6-A16B-E63774820EA2}" srcOrd="1" destOrd="0" presId="urn:microsoft.com/office/officeart/2005/8/layout/hierarchy1"/>
    <dgm:cxn modelId="{73F3BFAC-5EA1-480D-BF5B-12162EC498F7}" type="presParOf" srcId="{DC8BDC75-D302-4FA6-A16B-E63774820EA2}" destId="{6E19FF5F-ACAD-441C-BDE9-A5C435C81737}" srcOrd="0" destOrd="0" presId="urn:microsoft.com/office/officeart/2005/8/layout/hierarchy1"/>
    <dgm:cxn modelId="{16951C00-22C6-4DB6-8C8A-D03EF93D8585}" type="presParOf" srcId="{6E19FF5F-ACAD-441C-BDE9-A5C435C81737}" destId="{DC152AC9-CDCA-45D3-BBB1-3193B3B7693D}" srcOrd="0" destOrd="0" presId="urn:microsoft.com/office/officeart/2005/8/layout/hierarchy1"/>
    <dgm:cxn modelId="{967F139F-4F7F-4388-A71B-ED498CA08FF8}" type="presParOf" srcId="{6E19FF5F-ACAD-441C-BDE9-A5C435C81737}" destId="{EB593220-AC93-4645-AF6A-2F4E4A341FBB}" srcOrd="1" destOrd="0" presId="urn:microsoft.com/office/officeart/2005/8/layout/hierarchy1"/>
    <dgm:cxn modelId="{1C878C08-4A3D-4AFD-B22D-835EFA0432F3}" type="presParOf" srcId="{DC8BDC75-D302-4FA6-A16B-E63774820EA2}" destId="{E402B2B5-7DD6-4E4F-BD5E-11D3A250970B}" srcOrd="1" destOrd="0" presId="urn:microsoft.com/office/officeart/2005/8/layout/hierarchy1"/>
    <dgm:cxn modelId="{86C92791-95DB-449E-9901-EB02DE21B72A}" type="presParOf" srcId="{BB1AAD71-EFA3-4B2A-B4AF-3A1D566A3476}" destId="{92E7B4DB-5944-48CE-93A3-7F97491548C8}" srcOrd="2" destOrd="0" presId="urn:microsoft.com/office/officeart/2005/8/layout/hierarchy1"/>
    <dgm:cxn modelId="{7D06C900-B07B-4E71-A6C6-D75E2F6CEE91}" type="presParOf" srcId="{92E7B4DB-5944-48CE-93A3-7F97491548C8}" destId="{7BE388A3-37A7-464C-8DFD-574FFDD053DC}" srcOrd="0" destOrd="0" presId="urn:microsoft.com/office/officeart/2005/8/layout/hierarchy1"/>
    <dgm:cxn modelId="{3C6C97AF-4A7C-44A5-A48A-5688EC604509}" type="presParOf" srcId="{7BE388A3-37A7-464C-8DFD-574FFDD053DC}" destId="{D5CFA200-2872-4602-8F5F-7D0D05B5035B}" srcOrd="0" destOrd="0" presId="urn:microsoft.com/office/officeart/2005/8/layout/hierarchy1"/>
    <dgm:cxn modelId="{8725A6A5-7068-4E31-98FD-7DE0D444A1CF}" type="presParOf" srcId="{7BE388A3-37A7-464C-8DFD-574FFDD053DC}" destId="{767B6043-A1FC-40F0-B731-C686FF3D2D8E}" srcOrd="1" destOrd="0" presId="urn:microsoft.com/office/officeart/2005/8/layout/hierarchy1"/>
    <dgm:cxn modelId="{60FC907A-2286-43D5-9D89-A4DA063D7906}" type="presParOf" srcId="{92E7B4DB-5944-48CE-93A3-7F97491548C8}" destId="{1373CA97-914A-45A4-BCC9-79444EFBAEDB}" srcOrd="1" destOrd="0" presId="urn:microsoft.com/office/officeart/2005/8/layout/hierarchy1"/>
    <dgm:cxn modelId="{E52AA3B9-572E-41FA-B0C5-194A279E9D90}" type="presParOf" srcId="{BB1AAD71-EFA3-4B2A-B4AF-3A1D566A3476}" destId="{58797E8E-A539-48B7-B028-815DF5AF08FA}" srcOrd="3" destOrd="0" presId="urn:microsoft.com/office/officeart/2005/8/layout/hierarchy1"/>
    <dgm:cxn modelId="{DBAC352A-1393-4264-84B2-3050F1724E4D}" type="presParOf" srcId="{58797E8E-A539-48B7-B028-815DF5AF08FA}" destId="{16695FB8-9966-4CC8-94B5-C93E8E8C57B3}" srcOrd="0" destOrd="0" presId="urn:microsoft.com/office/officeart/2005/8/layout/hierarchy1"/>
    <dgm:cxn modelId="{9E5B5F70-310C-4D6C-9EF8-F59A38321D33}" type="presParOf" srcId="{16695FB8-9966-4CC8-94B5-C93E8E8C57B3}" destId="{1665D00B-FBC0-4CA5-9463-5BE67B650422}" srcOrd="0" destOrd="0" presId="urn:microsoft.com/office/officeart/2005/8/layout/hierarchy1"/>
    <dgm:cxn modelId="{5A449C0F-B879-4F20-A520-A36C5D45F24D}" type="presParOf" srcId="{16695FB8-9966-4CC8-94B5-C93E8E8C57B3}" destId="{472A4007-05C9-4571-8BBC-B4FC8AE8E6E1}" srcOrd="1" destOrd="0" presId="urn:microsoft.com/office/officeart/2005/8/layout/hierarchy1"/>
    <dgm:cxn modelId="{91472E6B-E25F-4C86-B930-E02ACCB5CE6C}" type="presParOf" srcId="{58797E8E-A539-48B7-B028-815DF5AF08FA}" destId="{4151DDD8-342B-4A9C-B163-C41E7B2CD4EE}" srcOrd="1" destOrd="0" presId="urn:microsoft.com/office/officeart/2005/8/layout/hierarchy1"/>
    <dgm:cxn modelId="{FCF9DC02-0389-4C63-8755-B7068D9DAA76}" type="presParOf" srcId="{BB1AAD71-EFA3-4B2A-B4AF-3A1D566A3476}" destId="{456E4C78-4CEE-4237-96FB-51FBD1247345}" srcOrd="4" destOrd="0" presId="urn:microsoft.com/office/officeart/2005/8/layout/hierarchy1"/>
    <dgm:cxn modelId="{548BA005-6D58-4576-8C8B-D346259AA499}" type="presParOf" srcId="{456E4C78-4CEE-4237-96FB-51FBD1247345}" destId="{70E9B56A-5FA9-4E6B-9AD1-8A66EC72525D}" srcOrd="0" destOrd="0" presId="urn:microsoft.com/office/officeart/2005/8/layout/hierarchy1"/>
    <dgm:cxn modelId="{A05A320D-ABF9-47F7-8EEA-50A38D968581}" type="presParOf" srcId="{70E9B56A-5FA9-4E6B-9AD1-8A66EC72525D}" destId="{0A9F9CA7-A317-47D8-B908-2CB009DBE7C7}" srcOrd="0" destOrd="0" presId="urn:microsoft.com/office/officeart/2005/8/layout/hierarchy1"/>
    <dgm:cxn modelId="{CFBF4422-8C10-48A5-BB5E-B1E2732E88B6}" type="presParOf" srcId="{70E9B56A-5FA9-4E6B-9AD1-8A66EC72525D}" destId="{1369126A-A099-4CF3-B357-43045A07A69C}" srcOrd="1" destOrd="0" presId="urn:microsoft.com/office/officeart/2005/8/layout/hierarchy1"/>
    <dgm:cxn modelId="{3FC9EC8A-DD68-4E06-8223-109D2084F67D}" type="presParOf" srcId="{456E4C78-4CEE-4237-96FB-51FBD1247345}" destId="{9D4F45A9-07EB-40B5-A733-AFAD034AAC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2F622C-05DA-4F74-B685-6AC3C188E51D}" type="doc">
      <dgm:prSet loTypeId="urn:microsoft.com/office/officeart/2016/7/layout/RepeatingBendingProcessNew" loCatId="process" qsTypeId="urn:microsoft.com/office/officeart/2005/8/quickstyle/simple4" qsCatId="simple" csTypeId="urn:microsoft.com/office/officeart/2005/8/colors/ColorSchemeForSuggestions" csCatId="other"/>
      <dgm:spPr/>
      <dgm:t>
        <a:bodyPr/>
        <a:lstStyle/>
        <a:p>
          <a:endParaRPr lang="en-US"/>
        </a:p>
      </dgm:t>
    </dgm:pt>
    <dgm:pt modelId="{0237FC7E-21D2-45AD-9B26-4A2C920481B5}">
      <dgm:prSet/>
      <dgm:spPr/>
      <dgm:t>
        <a:bodyPr/>
        <a:lstStyle/>
        <a:p>
          <a:r>
            <a:rPr lang="nl-NL" dirty="0">
              <a:solidFill>
                <a:schemeClr val="bg1"/>
              </a:solidFill>
            </a:rPr>
            <a:t>Niet de cliënt maar de omgeving wordt geobserveerd!</a:t>
          </a:r>
          <a:endParaRPr lang="en-US" dirty="0">
            <a:solidFill>
              <a:schemeClr val="bg1"/>
            </a:solidFill>
          </a:endParaRPr>
        </a:p>
      </dgm:t>
    </dgm:pt>
    <dgm:pt modelId="{5FB02993-2BA0-4794-9461-5FF593DD2741}" type="parTrans" cxnId="{0D4DA1B0-2E72-4684-B8E7-715130BF09B7}">
      <dgm:prSet/>
      <dgm:spPr/>
      <dgm:t>
        <a:bodyPr/>
        <a:lstStyle/>
        <a:p>
          <a:endParaRPr lang="en-US"/>
        </a:p>
      </dgm:t>
    </dgm:pt>
    <dgm:pt modelId="{1875C247-C390-41EB-9B60-E702B56DC244}" type="sibTrans" cxnId="{0D4DA1B0-2E72-4684-B8E7-715130BF09B7}">
      <dgm:prSet/>
      <dgm:spPr/>
      <dgm:t>
        <a:bodyPr/>
        <a:lstStyle/>
        <a:p>
          <a:endParaRPr lang="en-US"/>
        </a:p>
      </dgm:t>
    </dgm:pt>
    <dgm:pt modelId="{22FE3176-9C27-42A2-9B4F-CEAD5777EFC1}">
      <dgm:prSet/>
      <dgm:spPr/>
      <dgm:t>
        <a:bodyPr/>
        <a:lstStyle/>
        <a:p>
          <a:r>
            <a:rPr lang="nl-NL" b="1" dirty="0">
              <a:solidFill>
                <a:schemeClr val="bg1"/>
              </a:solidFill>
            </a:rPr>
            <a:t>Waar let je op?</a:t>
          </a:r>
          <a:endParaRPr lang="en-US" dirty="0">
            <a:solidFill>
              <a:schemeClr val="bg1"/>
            </a:solidFill>
          </a:endParaRPr>
        </a:p>
      </dgm:t>
    </dgm:pt>
    <dgm:pt modelId="{A25AAA96-7DA1-45AE-953D-171B9EE74B20}" type="parTrans" cxnId="{49F827B0-026A-4AA4-BC04-5CAEBC80E8D7}">
      <dgm:prSet/>
      <dgm:spPr/>
      <dgm:t>
        <a:bodyPr/>
        <a:lstStyle/>
        <a:p>
          <a:endParaRPr lang="en-US"/>
        </a:p>
      </dgm:t>
    </dgm:pt>
    <dgm:pt modelId="{12932554-AE4B-446B-B72B-9290F3768A7A}" type="sibTrans" cxnId="{49F827B0-026A-4AA4-BC04-5CAEBC80E8D7}">
      <dgm:prSet/>
      <dgm:spPr/>
      <dgm:t>
        <a:bodyPr/>
        <a:lstStyle/>
        <a:p>
          <a:endParaRPr lang="en-US"/>
        </a:p>
      </dgm:t>
    </dgm:pt>
    <dgm:pt modelId="{BEF5C260-F06B-4048-9957-7E9C8969F42D}">
      <dgm:prSet/>
      <dgm:spPr/>
      <dgm:t>
        <a:bodyPr/>
        <a:lstStyle/>
        <a:p>
          <a:r>
            <a:rPr lang="nl-NL" dirty="0">
              <a:solidFill>
                <a:schemeClr val="bg1"/>
              </a:solidFill>
            </a:rPr>
            <a:t>Contacten die cliënt heeft met anderen</a:t>
          </a:r>
          <a:endParaRPr lang="en-US" dirty="0">
            <a:solidFill>
              <a:schemeClr val="bg1"/>
            </a:solidFill>
          </a:endParaRPr>
        </a:p>
      </dgm:t>
    </dgm:pt>
    <dgm:pt modelId="{DDC9E34D-C53A-41D4-898B-F55EFEDB41E7}" type="parTrans" cxnId="{823850B2-51F1-4B96-9D77-DD4AC78EA9D5}">
      <dgm:prSet/>
      <dgm:spPr/>
      <dgm:t>
        <a:bodyPr/>
        <a:lstStyle/>
        <a:p>
          <a:endParaRPr lang="en-US"/>
        </a:p>
      </dgm:t>
    </dgm:pt>
    <dgm:pt modelId="{71519562-1BFE-46FA-AA1E-A260464A11AC}" type="sibTrans" cxnId="{823850B2-51F1-4B96-9D77-DD4AC78EA9D5}">
      <dgm:prSet/>
      <dgm:spPr/>
      <dgm:t>
        <a:bodyPr/>
        <a:lstStyle/>
        <a:p>
          <a:endParaRPr lang="en-US"/>
        </a:p>
      </dgm:t>
    </dgm:pt>
    <dgm:pt modelId="{3B8BF7D4-97B5-4114-8104-F496386BA2E5}">
      <dgm:prSet/>
      <dgm:spPr/>
      <dgm:t>
        <a:bodyPr/>
        <a:lstStyle/>
        <a:p>
          <a:r>
            <a:rPr lang="nl-NL" dirty="0">
              <a:solidFill>
                <a:schemeClr val="bg1"/>
              </a:solidFill>
            </a:rPr>
            <a:t>Woonsituatie</a:t>
          </a:r>
          <a:endParaRPr lang="en-US" dirty="0">
            <a:solidFill>
              <a:schemeClr val="bg1"/>
            </a:solidFill>
          </a:endParaRPr>
        </a:p>
      </dgm:t>
    </dgm:pt>
    <dgm:pt modelId="{21017F3F-24AE-4FEC-9F4E-0DCBA270C01C}" type="parTrans" cxnId="{FD64C063-9214-408D-9BEC-BC7FC637E553}">
      <dgm:prSet/>
      <dgm:spPr/>
      <dgm:t>
        <a:bodyPr/>
        <a:lstStyle/>
        <a:p>
          <a:endParaRPr lang="en-US"/>
        </a:p>
      </dgm:t>
    </dgm:pt>
    <dgm:pt modelId="{81611E90-ED95-4810-82AF-6D130FE34D76}" type="sibTrans" cxnId="{FD64C063-9214-408D-9BEC-BC7FC637E553}">
      <dgm:prSet/>
      <dgm:spPr/>
      <dgm:t>
        <a:bodyPr/>
        <a:lstStyle/>
        <a:p>
          <a:endParaRPr lang="en-US"/>
        </a:p>
      </dgm:t>
    </dgm:pt>
    <dgm:pt modelId="{377EF512-AEFE-495B-93DB-2927E5E8B466}">
      <dgm:prSet/>
      <dgm:spPr/>
      <dgm:t>
        <a:bodyPr/>
        <a:lstStyle/>
        <a:p>
          <a:r>
            <a:rPr lang="nl-NL" dirty="0">
              <a:solidFill>
                <a:schemeClr val="bg1"/>
              </a:solidFill>
            </a:rPr>
            <a:t>Dagindeling gezinsleden</a:t>
          </a:r>
          <a:endParaRPr lang="en-US" dirty="0">
            <a:solidFill>
              <a:schemeClr val="bg1"/>
            </a:solidFill>
          </a:endParaRPr>
        </a:p>
      </dgm:t>
    </dgm:pt>
    <dgm:pt modelId="{40667CE1-8FD1-4FDF-91F8-BE365AE567A4}" type="parTrans" cxnId="{D5AFFEA8-3705-46AD-A595-353A86D00E81}">
      <dgm:prSet/>
      <dgm:spPr/>
      <dgm:t>
        <a:bodyPr/>
        <a:lstStyle/>
        <a:p>
          <a:endParaRPr lang="en-US"/>
        </a:p>
      </dgm:t>
    </dgm:pt>
    <dgm:pt modelId="{8E03B6D8-FAFC-40FD-9B99-0FE4CBFCC115}" type="sibTrans" cxnId="{D5AFFEA8-3705-46AD-A595-353A86D00E81}">
      <dgm:prSet/>
      <dgm:spPr/>
      <dgm:t>
        <a:bodyPr/>
        <a:lstStyle/>
        <a:p>
          <a:endParaRPr lang="en-US"/>
        </a:p>
      </dgm:t>
    </dgm:pt>
    <dgm:pt modelId="{E83A6F93-130B-4DDB-919D-D70AE7ADCDA6}">
      <dgm:prSet/>
      <dgm:spPr/>
      <dgm:t>
        <a:bodyPr/>
        <a:lstStyle/>
        <a:p>
          <a:r>
            <a:rPr lang="nl-NL" dirty="0">
              <a:solidFill>
                <a:schemeClr val="bg1"/>
              </a:solidFill>
            </a:rPr>
            <a:t>Er gebeuren veel dingen tegelijk, observeren is dan lastig. Video-opname is een goed hulpmiddel.</a:t>
          </a:r>
          <a:endParaRPr lang="en-US" dirty="0">
            <a:solidFill>
              <a:schemeClr val="bg1"/>
            </a:solidFill>
          </a:endParaRPr>
        </a:p>
      </dgm:t>
    </dgm:pt>
    <dgm:pt modelId="{A8598436-FA5E-4AB3-B3DE-870262BBC538}" type="parTrans" cxnId="{F1C92520-60E6-4FED-BC9B-4AB8077A87BD}">
      <dgm:prSet/>
      <dgm:spPr/>
      <dgm:t>
        <a:bodyPr/>
        <a:lstStyle/>
        <a:p>
          <a:endParaRPr lang="en-US"/>
        </a:p>
      </dgm:t>
    </dgm:pt>
    <dgm:pt modelId="{15400CEB-5D4A-4EC1-81AF-760401682E19}" type="sibTrans" cxnId="{F1C92520-60E6-4FED-BC9B-4AB8077A87BD}">
      <dgm:prSet/>
      <dgm:spPr/>
      <dgm:t>
        <a:bodyPr/>
        <a:lstStyle/>
        <a:p>
          <a:endParaRPr lang="en-US"/>
        </a:p>
      </dgm:t>
    </dgm:pt>
    <dgm:pt modelId="{355070F5-FF00-446E-87D9-5B97AAA67A39}" type="pres">
      <dgm:prSet presAssocID="{C32F622C-05DA-4F74-B685-6AC3C188E51D}" presName="Name0" presStyleCnt="0">
        <dgm:presLayoutVars>
          <dgm:dir/>
          <dgm:resizeHandles val="exact"/>
        </dgm:presLayoutVars>
      </dgm:prSet>
      <dgm:spPr/>
    </dgm:pt>
    <dgm:pt modelId="{475A62AE-9DF8-4288-A62E-47D0D6EEE1C4}" type="pres">
      <dgm:prSet presAssocID="{0237FC7E-21D2-45AD-9B26-4A2C920481B5}" presName="node" presStyleLbl="node1" presStyleIdx="0" presStyleCnt="3">
        <dgm:presLayoutVars>
          <dgm:bulletEnabled val="1"/>
        </dgm:presLayoutVars>
      </dgm:prSet>
      <dgm:spPr/>
    </dgm:pt>
    <dgm:pt modelId="{40D653CE-E284-4FBD-B4DD-DB57938AEAF3}" type="pres">
      <dgm:prSet presAssocID="{1875C247-C390-41EB-9B60-E702B56DC244}" presName="sibTrans" presStyleLbl="sibTrans1D1" presStyleIdx="0" presStyleCnt="2"/>
      <dgm:spPr/>
    </dgm:pt>
    <dgm:pt modelId="{6D2424D0-8877-46E5-BCBB-0AF27E3E73A8}" type="pres">
      <dgm:prSet presAssocID="{1875C247-C390-41EB-9B60-E702B56DC244}" presName="connectorText" presStyleLbl="sibTrans1D1" presStyleIdx="0" presStyleCnt="2"/>
      <dgm:spPr/>
    </dgm:pt>
    <dgm:pt modelId="{A1524771-4EC1-4A47-B128-59B7E1E0786F}" type="pres">
      <dgm:prSet presAssocID="{22FE3176-9C27-42A2-9B4F-CEAD5777EFC1}" presName="node" presStyleLbl="node1" presStyleIdx="1" presStyleCnt="3">
        <dgm:presLayoutVars>
          <dgm:bulletEnabled val="1"/>
        </dgm:presLayoutVars>
      </dgm:prSet>
      <dgm:spPr/>
    </dgm:pt>
    <dgm:pt modelId="{1C8308F1-5C62-488E-92C0-968C55F5F528}" type="pres">
      <dgm:prSet presAssocID="{12932554-AE4B-446B-B72B-9290F3768A7A}" presName="sibTrans" presStyleLbl="sibTrans1D1" presStyleIdx="1" presStyleCnt="2"/>
      <dgm:spPr/>
    </dgm:pt>
    <dgm:pt modelId="{B08ED3C2-6914-4075-82DF-36163954827E}" type="pres">
      <dgm:prSet presAssocID="{12932554-AE4B-446B-B72B-9290F3768A7A}" presName="connectorText" presStyleLbl="sibTrans1D1" presStyleIdx="1" presStyleCnt="2"/>
      <dgm:spPr/>
    </dgm:pt>
    <dgm:pt modelId="{8B92C5B7-A8F7-4C8D-B762-C77F4EEC444E}" type="pres">
      <dgm:prSet presAssocID="{E83A6F93-130B-4DDB-919D-D70AE7ADCDA6}" presName="node" presStyleLbl="node1" presStyleIdx="2" presStyleCnt="3">
        <dgm:presLayoutVars>
          <dgm:bulletEnabled val="1"/>
        </dgm:presLayoutVars>
      </dgm:prSet>
      <dgm:spPr/>
    </dgm:pt>
  </dgm:ptLst>
  <dgm:cxnLst>
    <dgm:cxn modelId="{5AD52103-F4F4-4942-BB09-BF1CD4122E53}" type="presOf" srcId="{1875C247-C390-41EB-9B60-E702B56DC244}" destId="{40D653CE-E284-4FBD-B4DD-DB57938AEAF3}" srcOrd="0" destOrd="0" presId="urn:microsoft.com/office/officeart/2016/7/layout/RepeatingBendingProcessNew"/>
    <dgm:cxn modelId="{F3479707-4277-4965-9150-59F23E12B72D}" type="presOf" srcId="{BEF5C260-F06B-4048-9957-7E9C8969F42D}" destId="{A1524771-4EC1-4A47-B128-59B7E1E0786F}" srcOrd="0" destOrd="1" presId="urn:microsoft.com/office/officeart/2016/7/layout/RepeatingBendingProcessNew"/>
    <dgm:cxn modelId="{65418B18-ED56-4A16-9193-7DB7369A34A8}" type="presOf" srcId="{12932554-AE4B-446B-B72B-9290F3768A7A}" destId="{1C8308F1-5C62-488E-92C0-968C55F5F528}" srcOrd="0" destOrd="0" presId="urn:microsoft.com/office/officeart/2016/7/layout/RepeatingBendingProcessNew"/>
    <dgm:cxn modelId="{BED96E1D-FD46-47E8-B685-85F630E0B0F1}" type="presOf" srcId="{377EF512-AEFE-495B-93DB-2927E5E8B466}" destId="{A1524771-4EC1-4A47-B128-59B7E1E0786F}" srcOrd="0" destOrd="3" presId="urn:microsoft.com/office/officeart/2016/7/layout/RepeatingBendingProcessNew"/>
    <dgm:cxn modelId="{F1C92520-60E6-4FED-BC9B-4AB8077A87BD}" srcId="{C32F622C-05DA-4F74-B685-6AC3C188E51D}" destId="{E83A6F93-130B-4DDB-919D-D70AE7ADCDA6}" srcOrd="2" destOrd="0" parTransId="{A8598436-FA5E-4AB3-B3DE-870262BBC538}" sibTransId="{15400CEB-5D4A-4EC1-81AF-760401682E19}"/>
    <dgm:cxn modelId="{7675C230-EB55-4262-9F35-189BD687A12D}" type="presOf" srcId="{3B8BF7D4-97B5-4114-8104-F496386BA2E5}" destId="{A1524771-4EC1-4A47-B128-59B7E1E0786F}" srcOrd="0" destOrd="2" presId="urn:microsoft.com/office/officeart/2016/7/layout/RepeatingBendingProcessNew"/>
    <dgm:cxn modelId="{927D0C41-4FDB-4066-B871-E0D895E19347}" type="presOf" srcId="{1875C247-C390-41EB-9B60-E702B56DC244}" destId="{6D2424D0-8877-46E5-BCBB-0AF27E3E73A8}" srcOrd="1" destOrd="0" presId="urn:microsoft.com/office/officeart/2016/7/layout/RepeatingBendingProcessNew"/>
    <dgm:cxn modelId="{FD64C063-9214-408D-9BEC-BC7FC637E553}" srcId="{22FE3176-9C27-42A2-9B4F-CEAD5777EFC1}" destId="{3B8BF7D4-97B5-4114-8104-F496386BA2E5}" srcOrd="1" destOrd="0" parTransId="{21017F3F-24AE-4FEC-9F4E-0DCBA270C01C}" sibTransId="{81611E90-ED95-4810-82AF-6D130FE34D76}"/>
    <dgm:cxn modelId="{E573547B-74D0-4245-A01C-AC85B2A46487}" type="presOf" srcId="{22FE3176-9C27-42A2-9B4F-CEAD5777EFC1}" destId="{A1524771-4EC1-4A47-B128-59B7E1E0786F}" srcOrd="0" destOrd="0" presId="urn:microsoft.com/office/officeart/2016/7/layout/RepeatingBendingProcessNew"/>
    <dgm:cxn modelId="{5D213685-5D01-4AE7-8BA6-FCDF4D08AD2D}" type="presOf" srcId="{E83A6F93-130B-4DDB-919D-D70AE7ADCDA6}" destId="{8B92C5B7-A8F7-4C8D-B762-C77F4EEC444E}" srcOrd="0" destOrd="0" presId="urn:microsoft.com/office/officeart/2016/7/layout/RepeatingBendingProcessNew"/>
    <dgm:cxn modelId="{E5330A92-C7E8-4123-B006-3008252E006D}" type="presOf" srcId="{C32F622C-05DA-4F74-B685-6AC3C188E51D}" destId="{355070F5-FF00-446E-87D9-5B97AAA67A39}" srcOrd="0" destOrd="0" presId="urn:microsoft.com/office/officeart/2016/7/layout/RepeatingBendingProcessNew"/>
    <dgm:cxn modelId="{20A5A6A7-A78B-4436-BEEA-EC9B21310D24}" type="presOf" srcId="{0237FC7E-21D2-45AD-9B26-4A2C920481B5}" destId="{475A62AE-9DF8-4288-A62E-47D0D6EEE1C4}" srcOrd="0" destOrd="0" presId="urn:microsoft.com/office/officeart/2016/7/layout/RepeatingBendingProcessNew"/>
    <dgm:cxn modelId="{D5AFFEA8-3705-46AD-A595-353A86D00E81}" srcId="{22FE3176-9C27-42A2-9B4F-CEAD5777EFC1}" destId="{377EF512-AEFE-495B-93DB-2927E5E8B466}" srcOrd="2" destOrd="0" parTransId="{40667CE1-8FD1-4FDF-91F8-BE365AE567A4}" sibTransId="{8E03B6D8-FAFC-40FD-9B99-0FE4CBFCC115}"/>
    <dgm:cxn modelId="{49F827B0-026A-4AA4-BC04-5CAEBC80E8D7}" srcId="{C32F622C-05DA-4F74-B685-6AC3C188E51D}" destId="{22FE3176-9C27-42A2-9B4F-CEAD5777EFC1}" srcOrd="1" destOrd="0" parTransId="{A25AAA96-7DA1-45AE-953D-171B9EE74B20}" sibTransId="{12932554-AE4B-446B-B72B-9290F3768A7A}"/>
    <dgm:cxn modelId="{0D4DA1B0-2E72-4684-B8E7-715130BF09B7}" srcId="{C32F622C-05DA-4F74-B685-6AC3C188E51D}" destId="{0237FC7E-21D2-45AD-9B26-4A2C920481B5}" srcOrd="0" destOrd="0" parTransId="{5FB02993-2BA0-4794-9461-5FF593DD2741}" sibTransId="{1875C247-C390-41EB-9B60-E702B56DC244}"/>
    <dgm:cxn modelId="{823850B2-51F1-4B96-9D77-DD4AC78EA9D5}" srcId="{22FE3176-9C27-42A2-9B4F-CEAD5777EFC1}" destId="{BEF5C260-F06B-4048-9957-7E9C8969F42D}" srcOrd="0" destOrd="0" parTransId="{DDC9E34D-C53A-41D4-898B-F55EFEDB41E7}" sibTransId="{71519562-1BFE-46FA-AA1E-A260464A11AC}"/>
    <dgm:cxn modelId="{09E419C3-C89D-44E8-9889-1803C061E49B}" type="presOf" srcId="{12932554-AE4B-446B-B72B-9290F3768A7A}" destId="{B08ED3C2-6914-4075-82DF-36163954827E}" srcOrd="1" destOrd="0" presId="urn:microsoft.com/office/officeart/2016/7/layout/RepeatingBendingProcessNew"/>
    <dgm:cxn modelId="{82609DF7-854C-4074-BD52-AE73AC38D8CD}" type="presParOf" srcId="{355070F5-FF00-446E-87D9-5B97AAA67A39}" destId="{475A62AE-9DF8-4288-A62E-47D0D6EEE1C4}" srcOrd="0" destOrd="0" presId="urn:microsoft.com/office/officeart/2016/7/layout/RepeatingBendingProcessNew"/>
    <dgm:cxn modelId="{8DF8B891-0F19-4AB0-BEA0-6788CD6635D8}" type="presParOf" srcId="{355070F5-FF00-446E-87D9-5B97AAA67A39}" destId="{40D653CE-E284-4FBD-B4DD-DB57938AEAF3}" srcOrd="1" destOrd="0" presId="urn:microsoft.com/office/officeart/2016/7/layout/RepeatingBendingProcessNew"/>
    <dgm:cxn modelId="{7C80C021-F9CD-486F-A483-4432474B9298}" type="presParOf" srcId="{40D653CE-E284-4FBD-B4DD-DB57938AEAF3}" destId="{6D2424D0-8877-46E5-BCBB-0AF27E3E73A8}" srcOrd="0" destOrd="0" presId="urn:microsoft.com/office/officeart/2016/7/layout/RepeatingBendingProcessNew"/>
    <dgm:cxn modelId="{0A51220E-C337-4D7E-8EEF-6190BEF6DFFD}" type="presParOf" srcId="{355070F5-FF00-446E-87D9-5B97AAA67A39}" destId="{A1524771-4EC1-4A47-B128-59B7E1E0786F}" srcOrd="2" destOrd="0" presId="urn:microsoft.com/office/officeart/2016/7/layout/RepeatingBendingProcessNew"/>
    <dgm:cxn modelId="{6A1C81B4-EC27-4594-BFB9-7938A0B6E38F}" type="presParOf" srcId="{355070F5-FF00-446E-87D9-5B97AAA67A39}" destId="{1C8308F1-5C62-488E-92C0-968C55F5F528}" srcOrd="3" destOrd="0" presId="urn:microsoft.com/office/officeart/2016/7/layout/RepeatingBendingProcessNew"/>
    <dgm:cxn modelId="{D588E03C-1235-49EB-BC40-501AF6CB52A9}" type="presParOf" srcId="{1C8308F1-5C62-488E-92C0-968C55F5F528}" destId="{B08ED3C2-6914-4075-82DF-36163954827E}" srcOrd="0" destOrd="0" presId="urn:microsoft.com/office/officeart/2016/7/layout/RepeatingBendingProcessNew"/>
    <dgm:cxn modelId="{6E6B2F40-0416-4B66-AC1B-BEB5299D8F92}" type="presParOf" srcId="{355070F5-FF00-446E-87D9-5B97AAA67A39}" destId="{8B92C5B7-A8F7-4C8D-B762-C77F4EEC444E}"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F96E2-BA4E-413E-BC9D-D085DCB4637D}" type="doc">
      <dgm:prSet loTypeId="urn:microsoft.com/office/officeart/2005/8/layout/hierarchy1" loCatId="Inbox" qsTypeId="urn:microsoft.com/office/officeart/2005/8/quickstyle/simple4" qsCatId="simple" csTypeId="urn:microsoft.com/office/officeart/2005/8/colors/ColorSchemeForSuggestions" csCatId="other"/>
      <dgm:spPr/>
      <dgm:t>
        <a:bodyPr/>
        <a:lstStyle/>
        <a:p>
          <a:endParaRPr lang="en-US"/>
        </a:p>
      </dgm:t>
    </dgm:pt>
    <dgm:pt modelId="{78DBCA1D-025E-49AF-8476-46CC16609457}">
      <dgm:prSet/>
      <dgm:spPr/>
      <dgm:t>
        <a:bodyPr/>
        <a:lstStyle/>
        <a:p>
          <a:r>
            <a:rPr lang="nl-NL" dirty="0"/>
            <a:t>Door de instelling is vastgesteld hoe vaak, wat en wanneer er minimaal geobserveerd moet worden</a:t>
          </a:r>
          <a:endParaRPr lang="en-US" dirty="0"/>
        </a:p>
      </dgm:t>
    </dgm:pt>
    <dgm:pt modelId="{DC0810D4-B00A-47B8-9878-FF2D56BEDD8E}" type="parTrans" cxnId="{30DFC468-9D5A-4966-83D5-A4F93BC05ABC}">
      <dgm:prSet/>
      <dgm:spPr/>
      <dgm:t>
        <a:bodyPr/>
        <a:lstStyle/>
        <a:p>
          <a:endParaRPr lang="en-US"/>
        </a:p>
      </dgm:t>
    </dgm:pt>
    <dgm:pt modelId="{FA8C5256-1A14-41C4-AA0B-477D75CCC7E8}" type="sibTrans" cxnId="{30DFC468-9D5A-4966-83D5-A4F93BC05ABC}">
      <dgm:prSet/>
      <dgm:spPr/>
      <dgm:t>
        <a:bodyPr/>
        <a:lstStyle/>
        <a:p>
          <a:endParaRPr lang="en-US"/>
        </a:p>
      </dgm:t>
    </dgm:pt>
    <dgm:pt modelId="{B2772AD8-9CCC-4C4C-ABD3-167696ED2E11}">
      <dgm:prSet/>
      <dgm:spPr/>
      <dgm:t>
        <a:bodyPr/>
        <a:lstStyle/>
        <a:p>
          <a:r>
            <a:rPr lang="nl-NL"/>
            <a:t>In het schema staan de observatiepunten</a:t>
          </a:r>
          <a:endParaRPr lang="en-US"/>
        </a:p>
      </dgm:t>
    </dgm:pt>
    <dgm:pt modelId="{DA887FC3-6A51-4418-9DD3-B28928ECF402}" type="parTrans" cxnId="{F2AD304B-355F-45AF-A18E-E74278F3FDCC}">
      <dgm:prSet/>
      <dgm:spPr/>
      <dgm:t>
        <a:bodyPr/>
        <a:lstStyle/>
        <a:p>
          <a:endParaRPr lang="en-US"/>
        </a:p>
      </dgm:t>
    </dgm:pt>
    <dgm:pt modelId="{D171F66E-5347-4B11-80F6-3CA73569D867}" type="sibTrans" cxnId="{F2AD304B-355F-45AF-A18E-E74278F3FDCC}">
      <dgm:prSet/>
      <dgm:spPr/>
      <dgm:t>
        <a:bodyPr/>
        <a:lstStyle/>
        <a:p>
          <a:endParaRPr lang="en-US"/>
        </a:p>
      </dgm:t>
    </dgm:pt>
    <dgm:pt modelId="{E88B3BC2-26D9-4CEA-87E8-875D1B9275C5}">
      <dgm:prSet/>
      <dgm:spPr/>
      <dgm:t>
        <a:bodyPr/>
        <a:lstStyle/>
        <a:p>
          <a:r>
            <a:rPr lang="nl-NL" b="1"/>
            <a:t>Voordelen</a:t>
          </a:r>
          <a:r>
            <a:rPr lang="nl-NL"/>
            <a:t>: je ziet niets over het hoofd, alle collega’s kijken naar dezelfde onderwerpen.</a:t>
          </a:r>
          <a:endParaRPr lang="en-US"/>
        </a:p>
      </dgm:t>
    </dgm:pt>
    <dgm:pt modelId="{7D392380-1267-41AD-AEA5-998874AB180B}" type="parTrans" cxnId="{99CC18AD-71D7-41B6-9A1C-34F5D9CC3114}">
      <dgm:prSet/>
      <dgm:spPr/>
      <dgm:t>
        <a:bodyPr/>
        <a:lstStyle/>
        <a:p>
          <a:endParaRPr lang="en-US"/>
        </a:p>
      </dgm:t>
    </dgm:pt>
    <dgm:pt modelId="{4B784FE5-C8C0-480F-985F-8A07A5D47693}" type="sibTrans" cxnId="{99CC18AD-71D7-41B6-9A1C-34F5D9CC3114}">
      <dgm:prSet/>
      <dgm:spPr/>
      <dgm:t>
        <a:bodyPr/>
        <a:lstStyle/>
        <a:p>
          <a:endParaRPr lang="en-US"/>
        </a:p>
      </dgm:t>
    </dgm:pt>
    <dgm:pt modelId="{F69E6B8F-03C3-40FA-8003-20E8AA27DCA3}">
      <dgm:prSet/>
      <dgm:spPr/>
      <dgm:t>
        <a:bodyPr/>
        <a:lstStyle/>
        <a:p>
          <a:r>
            <a:rPr lang="nl-NL" b="1"/>
            <a:t>Nadelen</a:t>
          </a:r>
          <a:r>
            <a:rPr lang="nl-NL"/>
            <a:t>: door de vastgestelde punten kun je informatie missen.</a:t>
          </a:r>
          <a:endParaRPr lang="en-US"/>
        </a:p>
      </dgm:t>
    </dgm:pt>
    <dgm:pt modelId="{5D784A40-BB93-4541-816A-AF874B937CE6}" type="parTrans" cxnId="{E4E5403A-B6BA-4BFD-BD4F-1A1F59DF4BF7}">
      <dgm:prSet/>
      <dgm:spPr/>
      <dgm:t>
        <a:bodyPr/>
        <a:lstStyle/>
        <a:p>
          <a:endParaRPr lang="en-US"/>
        </a:p>
      </dgm:t>
    </dgm:pt>
    <dgm:pt modelId="{186A11D7-28F3-4334-A2E5-3C02C3E147FC}" type="sibTrans" cxnId="{E4E5403A-B6BA-4BFD-BD4F-1A1F59DF4BF7}">
      <dgm:prSet/>
      <dgm:spPr/>
      <dgm:t>
        <a:bodyPr/>
        <a:lstStyle/>
        <a:p>
          <a:endParaRPr lang="en-US"/>
        </a:p>
      </dgm:t>
    </dgm:pt>
    <dgm:pt modelId="{1119BDF2-D61A-4379-A557-FD9B71A251F4}" type="pres">
      <dgm:prSet presAssocID="{FC2F96E2-BA4E-413E-BC9D-D085DCB4637D}" presName="hierChild1" presStyleCnt="0">
        <dgm:presLayoutVars>
          <dgm:chPref val="1"/>
          <dgm:dir/>
          <dgm:animOne val="branch"/>
          <dgm:animLvl val="lvl"/>
          <dgm:resizeHandles/>
        </dgm:presLayoutVars>
      </dgm:prSet>
      <dgm:spPr/>
    </dgm:pt>
    <dgm:pt modelId="{7C5DCBFD-72E3-4DF7-90ED-BAA0BA46073C}" type="pres">
      <dgm:prSet presAssocID="{78DBCA1D-025E-49AF-8476-46CC16609457}" presName="hierRoot1" presStyleCnt="0"/>
      <dgm:spPr/>
    </dgm:pt>
    <dgm:pt modelId="{947F22D5-CB19-4563-91DC-6C58F996A04B}" type="pres">
      <dgm:prSet presAssocID="{78DBCA1D-025E-49AF-8476-46CC16609457}" presName="composite" presStyleCnt="0"/>
      <dgm:spPr/>
    </dgm:pt>
    <dgm:pt modelId="{0DDC5A0F-27A1-4676-BD15-37FC0955234B}" type="pres">
      <dgm:prSet presAssocID="{78DBCA1D-025E-49AF-8476-46CC16609457}" presName="background" presStyleLbl="node0" presStyleIdx="0" presStyleCnt="4"/>
      <dgm:spPr/>
    </dgm:pt>
    <dgm:pt modelId="{17C74AC8-54AC-4C9E-8FE1-094BB6877C6F}" type="pres">
      <dgm:prSet presAssocID="{78DBCA1D-025E-49AF-8476-46CC16609457}" presName="text" presStyleLbl="fgAcc0" presStyleIdx="0" presStyleCnt="4">
        <dgm:presLayoutVars>
          <dgm:chPref val="3"/>
        </dgm:presLayoutVars>
      </dgm:prSet>
      <dgm:spPr/>
    </dgm:pt>
    <dgm:pt modelId="{0A4F56A7-EE13-41BC-BC37-065D46FDD9D6}" type="pres">
      <dgm:prSet presAssocID="{78DBCA1D-025E-49AF-8476-46CC16609457}" presName="hierChild2" presStyleCnt="0"/>
      <dgm:spPr/>
    </dgm:pt>
    <dgm:pt modelId="{7EF03185-A240-4CCD-9717-4BDA84BC4F77}" type="pres">
      <dgm:prSet presAssocID="{B2772AD8-9CCC-4C4C-ABD3-167696ED2E11}" presName="hierRoot1" presStyleCnt="0"/>
      <dgm:spPr/>
    </dgm:pt>
    <dgm:pt modelId="{8C974E04-84DF-43C3-83B7-345CE3689455}" type="pres">
      <dgm:prSet presAssocID="{B2772AD8-9CCC-4C4C-ABD3-167696ED2E11}" presName="composite" presStyleCnt="0"/>
      <dgm:spPr/>
    </dgm:pt>
    <dgm:pt modelId="{D8A95983-6A26-4F69-8376-4492BBC4DAC1}" type="pres">
      <dgm:prSet presAssocID="{B2772AD8-9CCC-4C4C-ABD3-167696ED2E11}" presName="background" presStyleLbl="node0" presStyleIdx="1" presStyleCnt="4"/>
      <dgm:spPr/>
    </dgm:pt>
    <dgm:pt modelId="{AC1B3A01-F68C-4EF5-98DD-1AB95724782B}" type="pres">
      <dgm:prSet presAssocID="{B2772AD8-9CCC-4C4C-ABD3-167696ED2E11}" presName="text" presStyleLbl="fgAcc0" presStyleIdx="1" presStyleCnt="4">
        <dgm:presLayoutVars>
          <dgm:chPref val="3"/>
        </dgm:presLayoutVars>
      </dgm:prSet>
      <dgm:spPr/>
    </dgm:pt>
    <dgm:pt modelId="{F902C8E0-43D4-492A-8CDB-F1B2D5E3B03D}" type="pres">
      <dgm:prSet presAssocID="{B2772AD8-9CCC-4C4C-ABD3-167696ED2E11}" presName="hierChild2" presStyleCnt="0"/>
      <dgm:spPr/>
    </dgm:pt>
    <dgm:pt modelId="{C2E5C51F-7E63-43AB-A2FC-8893952A38D9}" type="pres">
      <dgm:prSet presAssocID="{E88B3BC2-26D9-4CEA-87E8-875D1B9275C5}" presName="hierRoot1" presStyleCnt="0"/>
      <dgm:spPr/>
    </dgm:pt>
    <dgm:pt modelId="{A7B0D039-39EB-4884-A612-1359F033606E}" type="pres">
      <dgm:prSet presAssocID="{E88B3BC2-26D9-4CEA-87E8-875D1B9275C5}" presName="composite" presStyleCnt="0"/>
      <dgm:spPr/>
    </dgm:pt>
    <dgm:pt modelId="{64B1FDD5-E518-426C-B8F4-317EA8D1376B}" type="pres">
      <dgm:prSet presAssocID="{E88B3BC2-26D9-4CEA-87E8-875D1B9275C5}" presName="background" presStyleLbl="node0" presStyleIdx="2" presStyleCnt="4"/>
      <dgm:spPr/>
    </dgm:pt>
    <dgm:pt modelId="{09DBF7DE-6976-461F-93B6-74C8B60FE0B4}" type="pres">
      <dgm:prSet presAssocID="{E88B3BC2-26D9-4CEA-87E8-875D1B9275C5}" presName="text" presStyleLbl="fgAcc0" presStyleIdx="2" presStyleCnt="4">
        <dgm:presLayoutVars>
          <dgm:chPref val="3"/>
        </dgm:presLayoutVars>
      </dgm:prSet>
      <dgm:spPr/>
    </dgm:pt>
    <dgm:pt modelId="{887F9439-82A9-401B-99B8-4F561CEFBBED}" type="pres">
      <dgm:prSet presAssocID="{E88B3BC2-26D9-4CEA-87E8-875D1B9275C5}" presName="hierChild2" presStyleCnt="0"/>
      <dgm:spPr/>
    </dgm:pt>
    <dgm:pt modelId="{769A0CFC-FA31-413E-B5B9-CA2CC69B02B2}" type="pres">
      <dgm:prSet presAssocID="{F69E6B8F-03C3-40FA-8003-20E8AA27DCA3}" presName="hierRoot1" presStyleCnt="0"/>
      <dgm:spPr/>
    </dgm:pt>
    <dgm:pt modelId="{50CDBEB5-3DB8-4337-A267-3F4E4FBA10F2}" type="pres">
      <dgm:prSet presAssocID="{F69E6B8F-03C3-40FA-8003-20E8AA27DCA3}" presName="composite" presStyleCnt="0"/>
      <dgm:spPr/>
    </dgm:pt>
    <dgm:pt modelId="{31E87A70-AB64-44FC-819F-316FDE7A4AB1}" type="pres">
      <dgm:prSet presAssocID="{F69E6B8F-03C3-40FA-8003-20E8AA27DCA3}" presName="background" presStyleLbl="node0" presStyleIdx="3" presStyleCnt="4"/>
      <dgm:spPr/>
    </dgm:pt>
    <dgm:pt modelId="{09025782-3EA4-4E7A-9A21-AF69F79EC4F6}" type="pres">
      <dgm:prSet presAssocID="{F69E6B8F-03C3-40FA-8003-20E8AA27DCA3}" presName="text" presStyleLbl="fgAcc0" presStyleIdx="3" presStyleCnt="4">
        <dgm:presLayoutVars>
          <dgm:chPref val="3"/>
        </dgm:presLayoutVars>
      </dgm:prSet>
      <dgm:spPr/>
    </dgm:pt>
    <dgm:pt modelId="{8701074E-5C50-4745-AA49-F00EB614E559}" type="pres">
      <dgm:prSet presAssocID="{F69E6B8F-03C3-40FA-8003-20E8AA27DCA3}" presName="hierChild2" presStyleCnt="0"/>
      <dgm:spPr/>
    </dgm:pt>
  </dgm:ptLst>
  <dgm:cxnLst>
    <dgm:cxn modelId="{0B5D2B38-A86E-438D-9A22-912E53F37AD7}" type="presOf" srcId="{E88B3BC2-26D9-4CEA-87E8-875D1B9275C5}" destId="{09DBF7DE-6976-461F-93B6-74C8B60FE0B4}" srcOrd="0" destOrd="0" presId="urn:microsoft.com/office/officeart/2005/8/layout/hierarchy1"/>
    <dgm:cxn modelId="{E4E5403A-B6BA-4BFD-BD4F-1A1F59DF4BF7}" srcId="{FC2F96E2-BA4E-413E-BC9D-D085DCB4637D}" destId="{F69E6B8F-03C3-40FA-8003-20E8AA27DCA3}" srcOrd="3" destOrd="0" parTransId="{5D784A40-BB93-4541-816A-AF874B937CE6}" sibTransId="{186A11D7-28F3-4334-A2E5-3C02C3E147FC}"/>
    <dgm:cxn modelId="{961C483A-5527-4D95-A1E9-5E569371FF58}" type="presOf" srcId="{FC2F96E2-BA4E-413E-BC9D-D085DCB4637D}" destId="{1119BDF2-D61A-4379-A557-FD9B71A251F4}" srcOrd="0" destOrd="0" presId="urn:microsoft.com/office/officeart/2005/8/layout/hierarchy1"/>
    <dgm:cxn modelId="{30DFC468-9D5A-4966-83D5-A4F93BC05ABC}" srcId="{FC2F96E2-BA4E-413E-BC9D-D085DCB4637D}" destId="{78DBCA1D-025E-49AF-8476-46CC16609457}" srcOrd="0" destOrd="0" parTransId="{DC0810D4-B00A-47B8-9878-FF2D56BEDD8E}" sibTransId="{FA8C5256-1A14-41C4-AA0B-477D75CCC7E8}"/>
    <dgm:cxn modelId="{F2AD304B-355F-45AF-A18E-E74278F3FDCC}" srcId="{FC2F96E2-BA4E-413E-BC9D-D085DCB4637D}" destId="{B2772AD8-9CCC-4C4C-ABD3-167696ED2E11}" srcOrd="1" destOrd="0" parTransId="{DA887FC3-6A51-4418-9DD3-B28928ECF402}" sibTransId="{D171F66E-5347-4B11-80F6-3CA73569D867}"/>
    <dgm:cxn modelId="{99CC18AD-71D7-41B6-9A1C-34F5D9CC3114}" srcId="{FC2F96E2-BA4E-413E-BC9D-D085DCB4637D}" destId="{E88B3BC2-26D9-4CEA-87E8-875D1B9275C5}" srcOrd="2" destOrd="0" parTransId="{7D392380-1267-41AD-AEA5-998874AB180B}" sibTransId="{4B784FE5-C8C0-480F-985F-8A07A5D47693}"/>
    <dgm:cxn modelId="{4BB3FECA-2D20-4D3C-AE42-D054AA6AB4DD}" type="presOf" srcId="{78DBCA1D-025E-49AF-8476-46CC16609457}" destId="{17C74AC8-54AC-4C9E-8FE1-094BB6877C6F}" srcOrd="0" destOrd="0" presId="urn:microsoft.com/office/officeart/2005/8/layout/hierarchy1"/>
    <dgm:cxn modelId="{783584F2-5363-46C8-B455-5C026948CD2F}" type="presOf" srcId="{B2772AD8-9CCC-4C4C-ABD3-167696ED2E11}" destId="{AC1B3A01-F68C-4EF5-98DD-1AB95724782B}" srcOrd="0" destOrd="0" presId="urn:microsoft.com/office/officeart/2005/8/layout/hierarchy1"/>
    <dgm:cxn modelId="{D19390FE-0263-4E7B-86A8-DEE3CA9EA62B}" type="presOf" srcId="{F69E6B8F-03C3-40FA-8003-20E8AA27DCA3}" destId="{09025782-3EA4-4E7A-9A21-AF69F79EC4F6}" srcOrd="0" destOrd="0" presId="urn:microsoft.com/office/officeart/2005/8/layout/hierarchy1"/>
    <dgm:cxn modelId="{832AF543-20D7-47BD-87FA-37CB70D7384B}" type="presParOf" srcId="{1119BDF2-D61A-4379-A557-FD9B71A251F4}" destId="{7C5DCBFD-72E3-4DF7-90ED-BAA0BA46073C}" srcOrd="0" destOrd="0" presId="urn:microsoft.com/office/officeart/2005/8/layout/hierarchy1"/>
    <dgm:cxn modelId="{F129A39A-C8FC-45DC-A2BB-221B1768A580}" type="presParOf" srcId="{7C5DCBFD-72E3-4DF7-90ED-BAA0BA46073C}" destId="{947F22D5-CB19-4563-91DC-6C58F996A04B}" srcOrd="0" destOrd="0" presId="urn:microsoft.com/office/officeart/2005/8/layout/hierarchy1"/>
    <dgm:cxn modelId="{4CE8608C-274D-41BD-9029-C73A9EA927CF}" type="presParOf" srcId="{947F22D5-CB19-4563-91DC-6C58F996A04B}" destId="{0DDC5A0F-27A1-4676-BD15-37FC0955234B}" srcOrd="0" destOrd="0" presId="urn:microsoft.com/office/officeart/2005/8/layout/hierarchy1"/>
    <dgm:cxn modelId="{2ADDE4B7-0088-4140-8A6D-DF845343A870}" type="presParOf" srcId="{947F22D5-CB19-4563-91DC-6C58F996A04B}" destId="{17C74AC8-54AC-4C9E-8FE1-094BB6877C6F}" srcOrd="1" destOrd="0" presId="urn:microsoft.com/office/officeart/2005/8/layout/hierarchy1"/>
    <dgm:cxn modelId="{157A7B28-B257-4227-AEE1-2EECAF8F198A}" type="presParOf" srcId="{7C5DCBFD-72E3-4DF7-90ED-BAA0BA46073C}" destId="{0A4F56A7-EE13-41BC-BC37-065D46FDD9D6}" srcOrd="1" destOrd="0" presId="urn:microsoft.com/office/officeart/2005/8/layout/hierarchy1"/>
    <dgm:cxn modelId="{462DF528-6342-443D-8626-870DDF0927AD}" type="presParOf" srcId="{1119BDF2-D61A-4379-A557-FD9B71A251F4}" destId="{7EF03185-A240-4CCD-9717-4BDA84BC4F77}" srcOrd="1" destOrd="0" presId="urn:microsoft.com/office/officeart/2005/8/layout/hierarchy1"/>
    <dgm:cxn modelId="{95F059E5-E235-4748-9D9B-87CF5B4152AC}" type="presParOf" srcId="{7EF03185-A240-4CCD-9717-4BDA84BC4F77}" destId="{8C974E04-84DF-43C3-83B7-345CE3689455}" srcOrd="0" destOrd="0" presId="urn:microsoft.com/office/officeart/2005/8/layout/hierarchy1"/>
    <dgm:cxn modelId="{AC35893B-0342-40B6-BE7E-846828F51DAA}" type="presParOf" srcId="{8C974E04-84DF-43C3-83B7-345CE3689455}" destId="{D8A95983-6A26-4F69-8376-4492BBC4DAC1}" srcOrd="0" destOrd="0" presId="urn:microsoft.com/office/officeart/2005/8/layout/hierarchy1"/>
    <dgm:cxn modelId="{F6D23514-0189-4C01-93C7-DD76627105CD}" type="presParOf" srcId="{8C974E04-84DF-43C3-83B7-345CE3689455}" destId="{AC1B3A01-F68C-4EF5-98DD-1AB95724782B}" srcOrd="1" destOrd="0" presId="urn:microsoft.com/office/officeart/2005/8/layout/hierarchy1"/>
    <dgm:cxn modelId="{70D2E12E-D4D4-44DA-BAAA-B52A65B16247}" type="presParOf" srcId="{7EF03185-A240-4CCD-9717-4BDA84BC4F77}" destId="{F902C8E0-43D4-492A-8CDB-F1B2D5E3B03D}" srcOrd="1" destOrd="0" presId="urn:microsoft.com/office/officeart/2005/8/layout/hierarchy1"/>
    <dgm:cxn modelId="{AABDC354-C235-4DD9-92E4-4A3B5B3540B9}" type="presParOf" srcId="{1119BDF2-D61A-4379-A557-FD9B71A251F4}" destId="{C2E5C51F-7E63-43AB-A2FC-8893952A38D9}" srcOrd="2" destOrd="0" presId="urn:microsoft.com/office/officeart/2005/8/layout/hierarchy1"/>
    <dgm:cxn modelId="{F771A9F3-3D8C-4F4C-81C3-7FB2671332C5}" type="presParOf" srcId="{C2E5C51F-7E63-43AB-A2FC-8893952A38D9}" destId="{A7B0D039-39EB-4884-A612-1359F033606E}" srcOrd="0" destOrd="0" presId="urn:microsoft.com/office/officeart/2005/8/layout/hierarchy1"/>
    <dgm:cxn modelId="{5DDD31B5-8873-41A9-AA9C-997D048C96FD}" type="presParOf" srcId="{A7B0D039-39EB-4884-A612-1359F033606E}" destId="{64B1FDD5-E518-426C-B8F4-317EA8D1376B}" srcOrd="0" destOrd="0" presId="urn:microsoft.com/office/officeart/2005/8/layout/hierarchy1"/>
    <dgm:cxn modelId="{233ED694-B052-4BA6-B382-9575307834C7}" type="presParOf" srcId="{A7B0D039-39EB-4884-A612-1359F033606E}" destId="{09DBF7DE-6976-461F-93B6-74C8B60FE0B4}" srcOrd="1" destOrd="0" presId="urn:microsoft.com/office/officeart/2005/8/layout/hierarchy1"/>
    <dgm:cxn modelId="{9E2CBA82-4F80-4713-9A97-A19A0F01A616}" type="presParOf" srcId="{C2E5C51F-7E63-43AB-A2FC-8893952A38D9}" destId="{887F9439-82A9-401B-99B8-4F561CEFBBED}" srcOrd="1" destOrd="0" presId="urn:microsoft.com/office/officeart/2005/8/layout/hierarchy1"/>
    <dgm:cxn modelId="{367D220C-A1B4-417A-96D7-0832FF51AE0D}" type="presParOf" srcId="{1119BDF2-D61A-4379-A557-FD9B71A251F4}" destId="{769A0CFC-FA31-413E-B5B9-CA2CC69B02B2}" srcOrd="3" destOrd="0" presId="urn:microsoft.com/office/officeart/2005/8/layout/hierarchy1"/>
    <dgm:cxn modelId="{27F3A732-FF90-45FC-8F23-C267D23C9E96}" type="presParOf" srcId="{769A0CFC-FA31-413E-B5B9-CA2CC69B02B2}" destId="{50CDBEB5-3DB8-4337-A267-3F4E4FBA10F2}" srcOrd="0" destOrd="0" presId="urn:microsoft.com/office/officeart/2005/8/layout/hierarchy1"/>
    <dgm:cxn modelId="{77980BEC-039D-494B-A59F-1FCBCFB134D0}" type="presParOf" srcId="{50CDBEB5-3DB8-4337-A267-3F4E4FBA10F2}" destId="{31E87A70-AB64-44FC-819F-316FDE7A4AB1}" srcOrd="0" destOrd="0" presId="urn:microsoft.com/office/officeart/2005/8/layout/hierarchy1"/>
    <dgm:cxn modelId="{9DD30CE3-3DDC-4500-930C-905BA8CCDB94}" type="presParOf" srcId="{50CDBEB5-3DB8-4337-A267-3F4E4FBA10F2}" destId="{09025782-3EA4-4E7A-9A21-AF69F79EC4F6}" srcOrd="1" destOrd="0" presId="urn:microsoft.com/office/officeart/2005/8/layout/hierarchy1"/>
    <dgm:cxn modelId="{E3D8AB00-587B-44D1-B2D6-9D1AB14D7137}" type="presParOf" srcId="{769A0CFC-FA31-413E-B5B9-CA2CC69B02B2}" destId="{8701074E-5C50-4745-AA49-F00EB614E5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65377-7E47-4386-A230-37ED7C12815D}">
      <dsp:nvSpPr>
        <dsp:cNvPr id="0" name=""/>
        <dsp:cNvSpPr/>
      </dsp:nvSpPr>
      <dsp:spPr>
        <a:xfrm>
          <a:off x="3281" y="417977"/>
          <a:ext cx="1776909" cy="2487673"/>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535" tIns="330200" rIns="138535" bIns="330200" numCol="1" spcCol="1270" anchor="t" anchorCtr="0">
          <a:noAutofit/>
        </a:bodyPr>
        <a:lstStyle/>
        <a:p>
          <a:pPr marL="0" lvl="0" indent="0" algn="l" defTabSz="666750">
            <a:lnSpc>
              <a:spcPct val="90000"/>
            </a:lnSpc>
            <a:spcBef>
              <a:spcPct val="0"/>
            </a:spcBef>
            <a:spcAft>
              <a:spcPct val="35000"/>
            </a:spcAft>
            <a:buNone/>
          </a:pPr>
          <a:r>
            <a:rPr lang="nl-NL" sz="1500" kern="1200"/>
            <a:t>Vrije observatie</a:t>
          </a:r>
          <a:endParaRPr lang="en-US" sz="1500" kern="1200"/>
        </a:p>
      </dsp:txBody>
      <dsp:txXfrm>
        <a:off x="3281" y="1363293"/>
        <a:ext cx="1776909" cy="1492603"/>
      </dsp:txXfrm>
    </dsp:sp>
    <dsp:sp modelId="{7D518661-61CD-4A5D-A7A3-E399DF3B1310}">
      <dsp:nvSpPr>
        <dsp:cNvPr id="0" name=""/>
        <dsp:cNvSpPr/>
      </dsp:nvSpPr>
      <dsp:spPr>
        <a:xfrm>
          <a:off x="518585" y="666744"/>
          <a:ext cx="746301" cy="7463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8185" tIns="12700" rIns="58185" bIns="12700"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627878" y="776037"/>
        <a:ext cx="527715" cy="527715"/>
      </dsp:txXfrm>
    </dsp:sp>
    <dsp:sp modelId="{654BB29E-0E78-40AD-836D-3A82159E1475}">
      <dsp:nvSpPr>
        <dsp:cNvPr id="0" name=""/>
        <dsp:cNvSpPr/>
      </dsp:nvSpPr>
      <dsp:spPr>
        <a:xfrm>
          <a:off x="3281" y="2905578"/>
          <a:ext cx="1776909"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DE2428-A0C7-4711-93C6-FC9B7181F931}">
      <dsp:nvSpPr>
        <dsp:cNvPr id="0" name=""/>
        <dsp:cNvSpPr/>
      </dsp:nvSpPr>
      <dsp:spPr>
        <a:xfrm>
          <a:off x="1957882" y="417977"/>
          <a:ext cx="1776909" cy="2487673"/>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535" tIns="330200" rIns="138535" bIns="330200" numCol="1" spcCol="1270" anchor="t" anchorCtr="0">
          <a:noAutofit/>
        </a:bodyPr>
        <a:lstStyle/>
        <a:p>
          <a:pPr marL="0" lvl="0" indent="0" algn="l" defTabSz="666750">
            <a:lnSpc>
              <a:spcPct val="90000"/>
            </a:lnSpc>
            <a:spcBef>
              <a:spcPct val="0"/>
            </a:spcBef>
            <a:spcAft>
              <a:spcPct val="35000"/>
            </a:spcAft>
            <a:buNone/>
          </a:pPr>
          <a:r>
            <a:rPr lang="nl-NL" sz="1500" kern="1200"/>
            <a:t>Gestructureerde observatie</a:t>
          </a:r>
          <a:endParaRPr lang="en-US" sz="1500" kern="1200"/>
        </a:p>
      </dsp:txBody>
      <dsp:txXfrm>
        <a:off x="1957882" y="1363293"/>
        <a:ext cx="1776909" cy="1492603"/>
      </dsp:txXfrm>
    </dsp:sp>
    <dsp:sp modelId="{FDE9E1BD-239D-4FC4-8702-59D192FC7A81}">
      <dsp:nvSpPr>
        <dsp:cNvPr id="0" name=""/>
        <dsp:cNvSpPr/>
      </dsp:nvSpPr>
      <dsp:spPr>
        <a:xfrm>
          <a:off x="2473185" y="666744"/>
          <a:ext cx="746301" cy="7463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8185" tIns="12700" rIns="58185" bIns="12700"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2582478" y="776037"/>
        <a:ext cx="527715" cy="527715"/>
      </dsp:txXfrm>
    </dsp:sp>
    <dsp:sp modelId="{C37D5B70-D417-442E-B643-AAE3CAC0A84B}">
      <dsp:nvSpPr>
        <dsp:cNvPr id="0" name=""/>
        <dsp:cNvSpPr/>
      </dsp:nvSpPr>
      <dsp:spPr>
        <a:xfrm>
          <a:off x="1957882" y="2905578"/>
          <a:ext cx="1776909"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6B7594-87BA-4EC1-8049-33D357A03FF5}">
      <dsp:nvSpPr>
        <dsp:cNvPr id="0" name=""/>
        <dsp:cNvSpPr/>
      </dsp:nvSpPr>
      <dsp:spPr>
        <a:xfrm>
          <a:off x="3912482" y="417977"/>
          <a:ext cx="1776909" cy="2487673"/>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535" tIns="330200" rIns="138535" bIns="330200" numCol="1" spcCol="1270" anchor="t" anchorCtr="0">
          <a:noAutofit/>
        </a:bodyPr>
        <a:lstStyle/>
        <a:p>
          <a:pPr marL="0" lvl="0" indent="0" algn="l" defTabSz="666750">
            <a:lnSpc>
              <a:spcPct val="90000"/>
            </a:lnSpc>
            <a:spcBef>
              <a:spcPct val="0"/>
            </a:spcBef>
            <a:spcAft>
              <a:spcPct val="35000"/>
            </a:spcAft>
            <a:buNone/>
          </a:pPr>
          <a:r>
            <a:rPr lang="nl-NL" sz="1500" kern="1200"/>
            <a:t>Intervalobservatie</a:t>
          </a:r>
          <a:endParaRPr lang="en-US" sz="1500" kern="1200"/>
        </a:p>
      </dsp:txBody>
      <dsp:txXfrm>
        <a:off x="3912482" y="1363293"/>
        <a:ext cx="1776909" cy="1492603"/>
      </dsp:txXfrm>
    </dsp:sp>
    <dsp:sp modelId="{CC7D3C6F-D133-46BB-8950-788AAE65ED0D}">
      <dsp:nvSpPr>
        <dsp:cNvPr id="0" name=""/>
        <dsp:cNvSpPr/>
      </dsp:nvSpPr>
      <dsp:spPr>
        <a:xfrm>
          <a:off x="4427786" y="666744"/>
          <a:ext cx="746301" cy="7463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8185" tIns="12700" rIns="58185" bIns="12700"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4537079" y="776037"/>
        <a:ext cx="527715" cy="527715"/>
      </dsp:txXfrm>
    </dsp:sp>
    <dsp:sp modelId="{28D65C29-4FB7-415F-A0EB-8607FB42F31D}">
      <dsp:nvSpPr>
        <dsp:cNvPr id="0" name=""/>
        <dsp:cNvSpPr/>
      </dsp:nvSpPr>
      <dsp:spPr>
        <a:xfrm>
          <a:off x="3912482" y="2905578"/>
          <a:ext cx="1776909"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9033E2-0844-4F21-AD2D-0CD6567A4AD2}">
      <dsp:nvSpPr>
        <dsp:cNvPr id="0" name=""/>
        <dsp:cNvSpPr/>
      </dsp:nvSpPr>
      <dsp:spPr>
        <a:xfrm>
          <a:off x="5867082" y="417977"/>
          <a:ext cx="1776909" cy="2487673"/>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535" tIns="330200" rIns="138535" bIns="330200" numCol="1" spcCol="1270" anchor="t" anchorCtr="0">
          <a:noAutofit/>
        </a:bodyPr>
        <a:lstStyle/>
        <a:p>
          <a:pPr marL="0" lvl="0" indent="0" algn="l" defTabSz="666750">
            <a:lnSpc>
              <a:spcPct val="90000"/>
            </a:lnSpc>
            <a:spcBef>
              <a:spcPct val="0"/>
            </a:spcBef>
            <a:spcAft>
              <a:spcPct val="35000"/>
            </a:spcAft>
            <a:buNone/>
          </a:pPr>
          <a:r>
            <a:rPr lang="nl-NL" sz="1500" kern="1200"/>
            <a:t>Contextuele observatie</a:t>
          </a:r>
          <a:endParaRPr lang="en-US" sz="1500" kern="1200"/>
        </a:p>
      </dsp:txBody>
      <dsp:txXfrm>
        <a:off x="5867082" y="1363293"/>
        <a:ext cx="1776909" cy="1492603"/>
      </dsp:txXfrm>
    </dsp:sp>
    <dsp:sp modelId="{5F09B7A3-822E-4B36-A6F9-294980C701D7}">
      <dsp:nvSpPr>
        <dsp:cNvPr id="0" name=""/>
        <dsp:cNvSpPr/>
      </dsp:nvSpPr>
      <dsp:spPr>
        <a:xfrm>
          <a:off x="6382386" y="666744"/>
          <a:ext cx="746301" cy="7463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8185" tIns="12700" rIns="58185" bIns="12700" numCol="1" spcCol="1270" anchor="ctr" anchorCtr="0">
          <a:noAutofit/>
        </a:bodyPr>
        <a:lstStyle/>
        <a:p>
          <a:pPr marL="0" lvl="0" indent="0" algn="ctr" defTabSz="1600200">
            <a:lnSpc>
              <a:spcPct val="90000"/>
            </a:lnSpc>
            <a:spcBef>
              <a:spcPct val="0"/>
            </a:spcBef>
            <a:spcAft>
              <a:spcPct val="35000"/>
            </a:spcAft>
            <a:buNone/>
          </a:pPr>
          <a:r>
            <a:rPr lang="en-US" sz="3600" kern="1200"/>
            <a:t>4</a:t>
          </a:r>
        </a:p>
      </dsp:txBody>
      <dsp:txXfrm>
        <a:off x="6491679" y="776037"/>
        <a:ext cx="527715" cy="527715"/>
      </dsp:txXfrm>
    </dsp:sp>
    <dsp:sp modelId="{DC507996-512F-4C26-ADD7-AE8FC9B7EEE5}">
      <dsp:nvSpPr>
        <dsp:cNvPr id="0" name=""/>
        <dsp:cNvSpPr/>
      </dsp:nvSpPr>
      <dsp:spPr>
        <a:xfrm>
          <a:off x="5867082" y="2905578"/>
          <a:ext cx="1776909"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5DF9D34-830D-4A3C-BA82-A145FF0868F9}">
      <dsp:nvSpPr>
        <dsp:cNvPr id="0" name=""/>
        <dsp:cNvSpPr/>
      </dsp:nvSpPr>
      <dsp:spPr>
        <a:xfrm>
          <a:off x="7821682" y="417977"/>
          <a:ext cx="1776909" cy="2487673"/>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535" tIns="330200" rIns="138535" bIns="330200" numCol="1" spcCol="1270" anchor="t" anchorCtr="0">
          <a:noAutofit/>
        </a:bodyPr>
        <a:lstStyle/>
        <a:p>
          <a:pPr marL="0" lvl="0" indent="0" algn="l" defTabSz="666750">
            <a:lnSpc>
              <a:spcPct val="90000"/>
            </a:lnSpc>
            <a:spcBef>
              <a:spcPct val="0"/>
            </a:spcBef>
            <a:spcAft>
              <a:spcPct val="35000"/>
            </a:spcAft>
            <a:buNone/>
          </a:pPr>
          <a:r>
            <a:rPr lang="nl-NL" sz="1500" kern="1200"/>
            <a:t>Protocollaire observatie</a:t>
          </a:r>
          <a:endParaRPr lang="en-US" sz="1500" kern="1200"/>
        </a:p>
      </dsp:txBody>
      <dsp:txXfrm>
        <a:off x="7821682" y="1363293"/>
        <a:ext cx="1776909" cy="1492603"/>
      </dsp:txXfrm>
    </dsp:sp>
    <dsp:sp modelId="{5C234808-42A9-4375-B980-177DB7C351A3}">
      <dsp:nvSpPr>
        <dsp:cNvPr id="0" name=""/>
        <dsp:cNvSpPr/>
      </dsp:nvSpPr>
      <dsp:spPr>
        <a:xfrm>
          <a:off x="8336986" y="666744"/>
          <a:ext cx="746301" cy="7463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8185" tIns="12700" rIns="58185" bIns="12700" numCol="1" spcCol="1270" anchor="ctr" anchorCtr="0">
          <a:noAutofit/>
        </a:bodyPr>
        <a:lstStyle/>
        <a:p>
          <a:pPr marL="0" lvl="0" indent="0" algn="ctr" defTabSz="1600200">
            <a:lnSpc>
              <a:spcPct val="90000"/>
            </a:lnSpc>
            <a:spcBef>
              <a:spcPct val="0"/>
            </a:spcBef>
            <a:spcAft>
              <a:spcPct val="35000"/>
            </a:spcAft>
            <a:buNone/>
          </a:pPr>
          <a:r>
            <a:rPr lang="en-US" sz="3600" kern="1200"/>
            <a:t>5</a:t>
          </a:r>
        </a:p>
      </dsp:txBody>
      <dsp:txXfrm>
        <a:off x="8446279" y="776037"/>
        <a:ext cx="527715" cy="527715"/>
      </dsp:txXfrm>
    </dsp:sp>
    <dsp:sp modelId="{6B8A0F97-3D05-4DA8-8EDC-CF881FE8DB75}">
      <dsp:nvSpPr>
        <dsp:cNvPr id="0" name=""/>
        <dsp:cNvSpPr/>
      </dsp:nvSpPr>
      <dsp:spPr>
        <a:xfrm>
          <a:off x="7821682" y="2905578"/>
          <a:ext cx="1776909"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A4101-764F-401C-B56A-AD2620D72475}">
      <dsp:nvSpPr>
        <dsp:cNvPr id="0" name=""/>
        <dsp:cNvSpPr/>
      </dsp:nvSpPr>
      <dsp:spPr>
        <a:xfrm>
          <a:off x="2813" y="918104"/>
          <a:ext cx="2008517" cy="12754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6EF2E89-3F7D-421F-9DBB-F24237FCC86B}">
      <dsp:nvSpPr>
        <dsp:cNvPr id="0" name=""/>
        <dsp:cNvSpPr/>
      </dsp:nvSpPr>
      <dsp:spPr>
        <a:xfrm>
          <a:off x="225981" y="1130114"/>
          <a:ext cx="2008517" cy="127540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Altijd met een doel</a:t>
          </a:r>
          <a:endParaRPr lang="en-US" sz="1900" kern="1200"/>
        </a:p>
      </dsp:txBody>
      <dsp:txXfrm>
        <a:off x="263336" y="1167469"/>
        <a:ext cx="1933807" cy="1200698"/>
      </dsp:txXfrm>
    </dsp:sp>
    <dsp:sp modelId="{40F487C7-026B-4709-ABA7-D01841C5E60E}">
      <dsp:nvSpPr>
        <dsp:cNvPr id="0" name=""/>
        <dsp:cNvSpPr/>
      </dsp:nvSpPr>
      <dsp:spPr>
        <a:xfrm>
          <a:off x="2457667" y="918104"/>
          <a:ext cx="2008517" cy="12754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5C795A-4D5F-47CC-B821-B50C28BEC53C}">
      <dsp:nvSpPr>
        <dsp:cNvPr id="0" name=""/>
        <dsp:cNvSpPr/>
      </dsp:nvSpPr>
      <dsp:spPr>
        <a:xfrm>
          <a:off x="2680835" y="1130114"/>
          <a:ext cx="2008517" cy="127540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Maar nog geen concrete observatievragen</a:t>
          </a:r>
          <a:endParaRPr lang="en-US" sz="1900" kern="1200"/>
        </a:p>
      </dsp:txBody>
      <dsp:txXfrm>
        <a:off x="2718190" y="1167469"/>
        <a:ext cx="1933807" cy="1200698"/>
      </dsp:txXfrm>
    </dsp:sp>
    <dsp:sp modelId="{B3F01B24-12F8-4B71-85E1-F9F9EF9E573D}">
      <dsp:nvSpPr>
        <dsp:cNvPr id="0" name=""/>
        <dsp:cNvSpPr/>
      </dsp:nvSpPr>
      <dsp:spPr>
        <a:xfrm>
          <a:off x="4912521" y="918104"/>
          <a:ext cx="2008517" cy="12754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A26AFE1-35FD-4A9B-941F-A07B634CEE6F}">
      <dsp:nvSpPr>
        <dsp:cNvPr id="0" name=""/>
        <dsp:cNvSpPr/>
      </dsp:nvSpPr>
      <dsp:spPr>
        <a:xfrm>
          <a:off x="5135689" y="1130114"/>
          <a:ext cx="2008517" cy="127540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Alleen de feiten</a:t>
          </a:r>
          <a:endParaRPr lang="en-US" sz="1900" kern="1200"/>
        </a:p>
      </dsp:txBody>
      <dsp:txXfrm>
        <a:off x="5173044" y="1167469"/>
        <a:ext cx="1933807" cy="1200698"/>
      </dsp:txXfrm>
    </dsp:sp>
    <dsp:sp modelId="{20FDEEF3-B658-45B5-B363-E78A3B3B6ADB}">
      <dsp:nvSpPr>
        <dsp:cNvPr id="0" name=""/>
        <dsp:cNvSpPr/>
      </dsp:nvSpPr>
      <dsp:spPr>
        <a:xfrm>
          <a:off x="7367375" y="918104"/>
          <a:ext cx="2008517" cy="12754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0C93A7-86E5-4ED6-9A1F-1B1C2F71893C}">
      <dsp:nvSpPr>
        <dsp:cNvPr id="0" name=""/>
        <dsp:cNvSpPr/>
      </dsp:nvSpPr>
      <dsp:spPr>
        <a:xfrm>
          <a:off x="7590543" y="1130114"/>
          <a:ext cx="2008517" cy="127540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Gaat vaak samen met participerend observeren</a:t>
          </a:r>
          <a:endParaRPr lang="en-US" sz="1900" kern="1200"/>
        </a:p>
      </dsp:txBody>
      <dsp:txXfrm>
        <a:off x="7627898" y="1167469"/>
        <a:ext cx="1933807" cy="1200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5F2BE-5C5F-4C3C-A05C-AF90B868CA0D}">
      <dsp:nvSpPr>
        <dsp:cNvPr id="0" name=""/>
        <dsp:cNvSpPr/>
      </dsp:nvSpPr>
      <dsp:spPr>
        <a:xfrm>
          <a:off x="0" y="565"/>
          <a:ext cx="591189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BBEC03-6566-4CE6-9016-7571A73C2D58}">
      <dsp:nvSpPr>
        <dsp:cNvPr id="0" name=""/>
        <dsp:cNvSpPr/>
      </dsp:nvSpPr>
      <dsp:spPr>
        <a:xfrm>
          <a:off x="0" y="565"/>
          <a:ext cx="5911897" cy="92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kern="1200"/>
            <a:t>Exact doel</a:t>
          </a:r>
          <a:endParaRPr lang="en-US" sz="2600" kern="1200"/>
        </a:p>
      </dsp:txBody>
      <dsp:txXfrm>
        <a:off x="0" y="565"/>
        <a:ext cx="5911897" cy="926949"/>
      </dsp:txXfrm>
    </dsp:sp>
    <dsp:sp modelId="{B0B02848-1795-4360-AD91-186571075587}">
      <dsp:nvSpPr>
        <dsp:cNvPr id="0" name=""/>
        <dsp:cNvSpPr/>
      </dsp:nvSpPr>
      <dsp:spPr>
        <a:xfrm>
          <a:off x="0" y="927515"/>
          <a:ext cx="591189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825284-7017-4877-83BB-D47D650504D3}">
      <dsp:nvSpPr>
        <dsp:cNvPr id="0" name=""/>
        <dsp:cNvSpPr/>
      </dsp:nvSpPr>
      <dsp:spPr>
        <a:xfrm>
          <a:off x="0" y="927515"/>
          <a:ext cx="5911897" cy="92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kern="1200"/>
            <a:t>Duidelijke observatievraag</a:t>
          </a:r>
          <a:endParaRPr lang="en-US" sz="2600" kern="1200"/>
        </a:p>
      </dsp:txBody>
      <dsp:txXfrm>
        <a:off x="0" y="927515"/>
        <a:ext cx="5911897" cy="926949"/>
      </dsp:txXfrm>
    </dsp:sp>
    <dsp:sp modelId="{2D7D74B9-ABF2-4A63-A03A-6E0A2A594314}">
      <dsp:nvSpPr>
        <dsp:cNvPr id="0" name=""/>
        <dsp:cNvSpPr/>
      </dsp:nvSpPr>
      <dsp:spPr>
        <a:xfrm>
          <a:off x="0" y="1854465"/>
          <a:ext cx="591189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E96D47-7CF2-45B3-A0CD-A5CEBE76A5EB}">
      <dsp:nvSpPr>
        <dsp:cNvPr id="0" name=""/>
        <dsp:cNvSpPr/>
      </dsp:nvSpPr>
      <dsp:spPr>
        <a:xfrm>
          <a:off x="0" y="1854465"/>
          <a:ext cx="5911897" cy="92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kern="1200"/>
            <a:t>Vaak bij vragen over getallen (hoe lang, hoe vaak)</a:t>
          </a:r>
          <a:endParaRPr lang="en-US" sz="2600" kern="1200"/>
        </a:p>
      </dsp:txBody>
      <dsp:txXfrm>
        <a:off x="0" y="1854465"/>
        <a:ext cx="5911897" cy="926949"/>
      </dsp:txXfrm>
    </dsp:sp>
    <dsp:sp modelId="{F247DAE1-E544-46A6-BDC5-D81223D40BAF}">
      <dsp:nvSpPr>
        <dsp:cNvPr id="0" name=""/>
        <dsp:cNvSpPr/>
      </dsp:nvSpPr>
      <dsp:spPr>
        <a:xfrm>
          <a:off x="0" y="2781414"/>
          <a:ext cx="591189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8BF5E4-F60C-437D-B0DA-5E297B04435E}">
      <dsp:nvSpPr>
        <dsp:cNvPr id="0" name=""/>
        <dsp:cNvSpPr/>
      </dsp:nvSpPr>
      <dsp:spPr>
        <a:xfrm>
          <a:off x="0" y="2781414"/>
          <a:ext cx="5911897" cy="92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kern="1200" dirty="0"/>
            <a:t>Observatieformulier gebruiken (aankruisen)</a:t>
          </a:r>
          <a:endParaRPr lang="en-US" sz="2600" kern="1200" dirty="0"/>
        </a:p>
      </dsp:txBody>
      <dsp:txXfrm>
        <a:off x="0" y="2781414"/>
        <a:ext cx="5911897" cy="926949"/>
      </dsp:txXfrm>
    </dsp:sp>
    <dsp:sp modelId="{59E65DA9-6332-4F61-B14F-E805F7A64F28}">
      <dsp:nvSpPr>
        <dsp:cNvPr id="0" name=""/>
        <dsp:cNvSpPr/>
      </dsp:nvSpPr>
      <dsp:spPr>
        <a:xfrm>
          <a:off x="0" y="3708364"/>
          <a:ext cx="591189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40DBEA-EEFB-41F3-B47F-81DEE8D6D9C7}">
      <dsp:nvSpPr>
        <dsp:cNvPr id="0" name=""/>
        <dsp:cNvSpPr/>
      </dsp:nvSpPr>
      <dsp:spPr>
        <a:xfrm>
          <a:off x="0" y="3708364"/>
          <a:ext cx="5911897" cy="92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kern="1200"/>
            <a:t>Meestal niet participerend observeren</a:t>
          </a:r>
          <a:endParaRPr lang="en-US" sz="2600" kern="1200"/>
        </a:p>
      </dsp:txBody>
      <dsp:txXfrm>
        <a:off x="0" y="3708364"/>
        <a:ext cx="5911897" cy="926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372AA-6BCB-4D07-A1B3-3469ABAC8686}">
      <dsp:nvSpPr>
        <dsp:cNvPr id="0" name=""/>
        <dsp:cNvSpPr/>
      </dsp:nvSpPr>
      <dsp:spPr>
        <a:xfrm>
          <a:off x="3482" y="874128"/>
          <a:ext cx="1696911" cy="10775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484743C-C304-40BC-B9C8-61713555C8CB}">
      <dsp:nvSpPr>
        <dsp:cNvPr id="0" name=""/>
        <dsp:cNvSpPr/>
      </dsp:nvSpPr>
      <dsp:spPr>
        <a:xfrm>
          <a:off x="192028" y="1053246"/>
          <a:ext cx="1696911" cy="10775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Wisselende tijden observeren</a:t>
          </a:r>
          <a:endParaRPr lang="en-US" sz="1800" kern="1200" dirty="0"/>
        </a:p>
      </dsp:txBody>
      <dsp:txXfrm>
        <a:off x="223588" y="1084806"/>
        <a:ext cx="1633791" cy="1014418"/>
      </dsp:txXfrm>
    </dsp:sp>
    <dsp:sp modelId="{DC152AC9-CDCA-45D3-BBB1-3193B3B7693D}">
      <dsp:nvSpPr>
        <dsp:cNvPr id="0" name=""/>
        <dsp:cNvSpPr/>
      </dsp:nvSpPr>
      <dsp:spPr>
        <a:xfrm>
          <a:off x="2077484" y="874128"/>
          <a:ext cx="1696911" cy="10775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B593220-AC93-4645-AF6A-2F4E4A341FBB}">
      <dsp:nvSpPr>
        <dsp:cNvPr id="0" name=""/>
        <dsp:cNvSpPr/>
      </dsp:nvSpPr>
      <dsp:spPr>
        <a:xfrm>
          <a:off x="2266030" y="1053246"/>
          <a:ext cx="1696911" cy="10775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Altijd aan de hand van je observatiedoel</a:t>
          </a:r>
          <a:endParaRPr lang="en-US" sz="1800" kern="1200" dirty="0"/>
        </a:p>
      </dsp:txBody>
      <dsp:txXfrm>
        <a:off x="2297590" y="1084806"/>
        <a:ext cx="1633791" cy="1014418"/>
      </dsp:txXfrm>
    </dsp:sp>
    <dsp:sp modelId="{D5CFA200-2872-4602-8F5F-7D0D05B5035B}">
      <dsp:nvSpPr>
        <dsp:cNvPr id="0" name=""/>
        <dsp:cNvSpPr/>
      </dsp:nvSpPr>
      <dsp:spPr>
        <a:xfrm>
          <a:off x="4151487" y="874128"/>
          <a:ext cx="1696911" cy="10775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7B6043-A1FC-40F0-B731-C686FF3D2D8E}">
      <dsp:nvSpPr>
        <dsp:cNvPr id="0" name=""/>
        <dsp:cNvSpPr/>
      </dsp:nvSpPr>
      <dsp:spPr>
        <a:xfrm>
          <a:off x="4340032" y="1053246"/>
          <a:ext cx="1696911" cy="10775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Vooraf vastleggen wanneer je gaat observeren</a:t>
          </a:r>
          <a:endParaRPr lang="en-US" sz="1600" kern="1200" dirty="0"/>
        </a:p>
      </dsp:txBody>
      <dsp:txXfrm>
        <a:off x="4371592" y="1084806"/>
        <a:ext cx="1633791" cy="1014418"/>
      </dsp:txXfrm>
    </dsp:sp>
    <dsp:sp modelId="{1665D00B-FBC0-4CA5-9463-5BE67B650422}">
      <dsp:nvSpPr>
        <dsp:cNvPr id="0" name=""/>
        <dsp:cNvSpPr/>
      </dsp:nvSpPr>
      <dsp:spPr>
        <a:xfrm>
          <a:off x="6225489" y="874128"/>
          <a:ext cx="1696911" cy="13962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2A4007-05C9-4571-8BBC-B4FC8AE8E6E1}">
      <dsp:nvSpPr>
        <dsp:cNvPr id="0" name=""/>
        <dsp:cNvSpPr/>
      </dsp:nvSpPr>
      <dsp:spPr>
        <a:xfrm>
          <a:off x="6414035" y="1053246"/>
          <a:ext cx="1696911" cy="13962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b="1" kern="1200" dirty="0"/>
            <a:t>Voordelen</a:t>
          </a:r>
          <a:r>
            <a:rPr lang="nl-NL" sz="1400" kern="1200" dirty="0"/>
            <a:t>: meer informatie verzamelen en deze ook vergelijken met elkaar.</a:t>
          </a:r>
          <a:endParaRPr lang="en-US" sz="1400" kern="1200" dirty="0"/>
        </a:p>
      </dsp:txBody>
      <dsp:txXfrm>
        <a:off x="6454930" y="1094141"/>
        <a:ext cx="1615121" cy="1314462"/>
      </dsp:txXfrm>
    </dsp:sp>
    <dsp:sp modelId="{0A9F9CA7-A317-47D8-B908-2CB009DBE7C7}">
      <dsp:nvSpPr>
        <dsp:cNvPr id="0" name=""/>
        <dsp:cNvSpPr/>
      </dsp:nvSpPr>
      <dsp:spPr>
        <a:xfrm>
          <a:off x="8299491" y="874128"/>
          <a:ext cx="1696911" cy="10775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69126A-A099-4CF3-B357-43045A07A69C}">
      <dsp:nvSpPr>
        <dsp:cNvPr id="0" name=""/>
        <dsp:cNvSpPr/>
      </dsp:nvSpPr>
      <dsp:spPr>
        <a:xfrm>
          <a:off x="8488037" y="1053246"/>
          <a:ext cx="1696911" cy="10775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Bijvoorbeeld: een cliënt eet wel bij het ontbijt maar niet bij de lunch.</a:t>
          </a:r>
          <a:endParaRPr lang="en-US" sz="1500" kern="1200"/>
        </a:p>
      </dsp:txBody>
      <dsp:txXfrm>
        <a:off x="8519597" y="1084806"/>
        <a:ext cx="1633791" cy="1014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653CE-E284-4FBD-B4DD-DB57938AEAF3}">
      <dsp:nvSpPr>
        <dsp:cNvPr id="0" name=""/>
        <dsp:cNvSpPr/>
      </dsp:nvSpPr>
      <dsp:spPr>
        <a:xfrm>
          <a:off x="2925294" y="1794564"/>
          <a:ext cx="640847" cy="91440"/>
        </a:xfrm>
        <a:custGeom>
          <a:avLst/>
          <a:gdLst/>
          <a:ahLst/>
          <a:cxnLst/>
          <a:rect l="0" t="0" r="0" b="0"/>
          <a:pathLst>
            <a:path>
              <a:moveTo>
                <a:pt x="0" y="45720"/>
              </a:moveTo>
              <a:lnTo>
                <a:pt x="6408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8931" y="1836927"/>
        <a:ext cx="33572" cy="6714"/>
      </dsp:txXfrm>
    </dsp:sp>
    <dsp:sp modelId="{475A62AE-9DF8-4288-A62E-47D0D6EEE1C4}">
      <dsp:nvSpPr>
        <dsp:cNvPr id="0" name=""/>
        <dsp:cNvSpPr/>
      </dsp:nvSpPr>
      <dsp:spPr>
        <a:xfrm>
          <a:off x="7755" y="964482"/>
          <a:ext cx="2919338" cy="17516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3050" tIns="150156" rIns="143050" bIns="150156" numCol="1" spcCol="1270" anchor="ctr" anchorCtr="0">
          <a:noAutofit/>
        </a:bodyPr>
        <a:lstStyle/>
        <a:p>
          <a:pPr marL="0" lvl="0" indent="0" algn="ctr" defTabSz="889000">
            <a:lnSpc>
              <a:spcPct val="90000"/>
            </a:lnSpc>
            <a:spcBef>
              <a:spcPct val="0"/>
            </a:spcBef>
            <a:spcAft>
              <a:spcPct val="35000"/>
            </a:spcAft>
            <a:buNone/>
          </a:pPr>
          <a:r>
            <a:rPr lang="nl-NL" sz="2000" kern="1200" dirty="0">
              <a:solidFill>
                <a:schemeClr val="bg1"/>
              </a:solidFill>
            </a:rPr>
            <a:t>Niet de cliënt maar de omgeving wordt geobserveerd!</a:t>
          </a:r>
          <a:endParaRPr lang="en-US" sz="2000" kern="1200" dirty="0">
            <a:solidFill>
              <a:schemeClr val="bg1"/>
            </a:solidFill>
          </a:endParaRPr>
        </a:p>
      </dsp:txBody>
      <dsp:txXfrm>
        <a:off x="7755" y="964482"/>
        <a:ext cx="2919338" cy="1751603"/>
      </dsp:txXfrm>
    </dsp:sp>
    <dsp:sp modelId="{1C8308F1-5C62-488E-92C0-968C55F5F528}">
      <dsp:nvSpPr>
        <dsp:cNvPr id="0" name=""/>
        <dsp:cNvSpPr/>
      </dsp:nvSpPr>
      <dsp:spPr>
        <a:xfrm>
          <a:off x="6516080" y="1794564"/>
          <a:ext cx="640847" cy="91440"/>
        </a:xfrm>
        <a:custGeom>
          <a:avLst/>
          <a:gdLst/>
          <a:ahLst/>
          <a:cxnLst/>
          <a:rect l="0" t="0" r="0" b="0"/>
          <a:pathLst>
            <a:path>
              <a:moveTo>
                <a:pt x="0" y="45720"/>
              </a:moveTo>
              <a:lnTo>
                <a:pt x="6408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19718" y="1836927"/>
        <a:ext cx="33572" cy="6714"/>
      </dsp:txXfrm>
    </dsp:sp>
    <dsp:sp modelId="{A1524771-4EC1-4A47-B128-59B7E1E0786F}">
      <dsp:nvSpPr>
        <dsp:cNvPr id="0" name=""/>
        <dsp:cNvSpPr/>
      </dsp:nvSpPr>
      <dsp:spPr>
        <a:xfrm>
          <a:off x="3598542" y="964482"/>
          <a:ext cx="2919338" cy="17516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3050" tIns="150156" rIns="143050" bIns="150156" numCol="1" spcCol="1270" anchor="t" anchorCtr="0">
          <a:noAutofit/>
        </a:bodyPr>
        <a:lstStyle/>
        <a:p>
          <a:pPr marL="0" lvl="0" indent="0" algn="l" defTabSz="889000">
            <a:lnSpc>
              <a:spcPct val="90000"/>
            </a:lnSpc>
            <a:spcBef>
              <a:spcPct val="0"/>
            </a:spcBef>
            <a:spcAft>
              <a:spcPct val="35000"/>
            </a:spcAft>
            <a:buNone/>
          </a:pPr>
          <a:r>
            <a:rPr lang="nl-NL" sz="2000" b="1" kern="1200" dirty="0">
              <a:solidFill>
                <a:schemeClr val="bg1"/>
              </a:solidFill>
            </a:rPr>
            <a:t>Waar let je op?</a:t>
          </a:r>
          <a:endParaRPr lang="en-US" sz="2000" kern="1200" dirty="0">
            <a:solidFill>
              <a:schemeClr val="bg1"/>
            </a:solidFill>
          </a:endParaRPr>
        </a:p>
        <a:p>
          <a:pPr marL="171450" lvl="1" indent="-171450" algn="l" defTabSz="711200">
            <a:lnSpc>
              <a:spcPct val="90000"/>
            </a:lnSpc>
            <a:spcBef>
              <a:spcPct val="0"/>
            </a:spcBef>
            <a:spcAft>
              <a:spcPct val="15000"/>
            </a:spcAft>
            <a:buChar char="•"/>
          </a:pPr>
          <a:r>
            <a:rPr lang="nl-NL" sz="1600" kern="1200" dirty="0">
              <a:solidFill>
                <a:schemeClr val="bg1"/>
              </a:solidFill>
            </a:rPr>
            <a:t>Contacten die cliënt heeft met anderen</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nl-NL" sz="1600" kern="1200" dirty="0">
              <a:solidFill>
                <a:schemeClr val="bg1"/>
              </a:solidFill>
            </a:rPr>
            <a:t>Woonsituatie</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nl-NL" sz="1600" kern="1200" dirty="0">
              <a:solidFill>
                <a:schemeClr val="bg1"/>
              </a:solidFill>
            </a:rPr>
            <a:t>Dagindeling gezinsleden</a:t>
          </a:r>
          <a:endParaRPr lang="en-US" sz="1600" kern="1200" dirty="0">
            <a:solidFill>
              <a:schemeClr val="bg1"/>
            </a:solidFill>
          </a:endParaRPr>
        </a:p>
      </dsp:txBody>
      <dsp:txXfrm>
        <a:off x="3598542" y="964482"/>
        <a:ext cx="2919338" cy="1751603"/>
      </dsp:txXfrm>
    </dsp:sp>
    <dsp:sp modelId="{8B92C5B7-A8F7-4C8D-B762-C77F4EEC444E}">
      <dsp:nvSpPr>
        <dsp:cNvPr id="0" name=""/>
        <dsp:cNvSpPr/>
      </dsp:nvSpPr>
      <dsp:spPr>
        <a:xfrm>
          <a:off x="7189328" y="964482"/>
          <a:ext cx="2919338" cy="17516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3050" tIns="150156" rIns="143050" bIns="150156" numCol="1" spcCol="1270" anchor="ctr" anchorCtr="0">
          <a:noAutofit/>
        </a:bodyPr>
        <a:lstStyle/>
        <a:p>
          <a:pPr marL="0" lvl="0" indent="0" algn="ctr" defTabSz="889000">
            <a:lnSpc>
              <a:spcPct val="90000"/>
            </a:lnSpc>
            <a:spcBef>
              <a:spcPct val="0"/>
            </a:spcBef>
            <a:spcAft>
              <a:spcPct val="35000"/>
            </a:spcAft>
            <a:buNone/>
          </a:pPr>
          <a:r>
            <a:rPr lang="nl-NL" sz="2000" kern="1200" dirty="0">
              <a:solidFill>
                <a:schemeClr val="bg1"/>
              </a:solidFill>
            </a:rPr>
            <a:t>Er gebeuren veel dingen tegelijk, observeren is dan lastig. Video-opname is een goed hulpmiddel.</a:t>
          </a:r>
          <a:endParaRPr lang="en-US" sz="2000" kern="1200" dirty="0">
            <a:solidFill>
              <a:schemeClr val="bg1"/>
            </a:solidFill>
          </a:endParaRPr>
        </a:p>
      </dsp:txBody>
      <dsp:txXfrm>
        <a:off x="7189328" y="964482"/>
        <a:ext cx="2919338" cy="1751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C5A0F-27A1-4676-BD15-37FC0955234B}">
      <dsp:nvSpPr>
        <dsp:cNvPr id="0" name=""/>
        <dsp:cNvSpPr/>
      </dsp:nvSpPr>
      <dsp:spPr>
        <a:xfrm>
          <a:off x="3005" y="1117574"/>
          <a:ext cx="2146275" cy="13628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7C74AC8-54AC-4C9E-8FE1-094BB6877C6F}">
      <dsp:nvSpPr>
        <dsp:cNvPr id="0" name=""/>
        <dsp:cNvSpPr/>
      </dsp:nvSpPr>
      <dsp:spPr>
        <a:xfrm>
          <a:off x="241481" y="1344125"/>
          <a:ext cx="2146275" cy="136288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Door de instelling is vastgesteld hoe vaak, wat en wanneer er minimaal geobserveerd moet worden</a:t>
          </a:r>
          <a:endParaRPr lang="en-US" sz="1500" kern="1200" dirty="0"/>
        </a:p>
      </dsp:txBody>
      <dsp:txXfrm>
        <a:off x="281399" y="1384043"/>
        <a:ext cx="2066439" cy="1283048"/>
      </dsp:txXfrm>
    </dsp:sp>
    <dsp:sp modelId="{D8A95983-6A26-4F69-8376-4492BBC4DAC1}">
      <dsp:nvSpPr>
        <dsp:cNvPr id="0" name=""/>
        <dsp:cNvSpPr/>
      </dsp:nvSpPr>
      <dsp:spPr>
        <a:xfrm>
          <a:off x="2626231" y="1117574"/>
          <a:ext cx="2146275" cy="13628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1B3A01-F68C-4EF5-98DD-1AB95724782B}">
      <dsp:nvSpPr>
        <dsp:cNvPr id="0" name=""/>
        <dsp:cNvSpPr/>
      </dsp:nvSpPr>
      <dsp:spPr>
        <a:xfrm>
          <a:off x="2864706" y="1344125"/>
          <a:ext cx="2146275" cy="136288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In het schema staan de observatiepunten</a:t>
          </a:r>
          <a:endParaRPr lang="en-US" sz="1500" kern="1200"/>
        </a:p>
      </dsp:txBody>
      <dsp:txXfrm>
        <a:off x="2904624" y="1384043"/>
        <a:ext cx="2066439" cy="1283048"/>
      </dsp:txXfrm>
    </dsp:sp>
    <dsp:sp modelId="{64B1FDD5-E518-426C-B8F4-317EA8D1376B}">
      <dsp:nvSpPr>
        <dsp:cNvPr id="0" name=""/>
        <dsp:cNvSpPr/>
      </dsp:nvSpPr>
      <dsp:spPr>
        <a:xfrm>
          <a:off x="5249457" y="1117574"/>
          <a:ext cx="2146275" cy="13628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DBF7DE-6976-461F-93B6-74C8B60FE0B4}">
      <dsp:nvSpPr>
        <dsp:cNvPr id="0" name=""/>
        <dsp:cNvSpPr/>
      </dsp:nvSpPr>
      <dsp:spPr>
        <a:xfrm>
          <a:off x="5487932" y="1344125"/>
          <a:ext cx="2146275" cy="136288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1" kern="1200"/>
            <a:t>Voordelen</a:t>
          </a:r>
          <a:r>
            <a:rPr lang="nl-NL" sz="1500" kern="1200"/>
            <a:t>: je ziet niets over het hoofd, alle collega’s kijken naar dezelfde onderwerpen.</a:t>
          </a:r>
          <a:endParaRPr lang="en-US" sz="1500" kern="1200"/>
        </a:p>
      </dsp:txBody>
      <dsp:txXfrm>
        <a:off x="5527850" y="1384043"/>
        <a:ext cx="2066439" cy="1283048"/>
      </dsp:txXfrm>
    </dsp:sp>
    <dsp:sp modelId="{31E87A70-AB64-44FC-819F-316FDE7A4AB1}">
      <dsp:nvSpPr>
        <dsp:cNvPr id="0" name=""/>
        <dsp:cNvSpPr/>
      </dsp:nvSpPr>
      <dsp:spPr>
        <a:xfrm>
          <a:off x="7872682" y="1117574"/>
          <a:ext cx="2146275" cy="13628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025782-3EA4-4E7A-9A21-AF69F79EC4F6}">
      <dsp:nvSpPr>
        <dsp:cNvPr id="0" name=""/>
        <dsp:cNvSpPr/>
      </dsp:nvSpPr>
      <dsp:spPr>
        <a:xfrm>
          <a:off x="8111157" y="1344125"/>
          <a:ext cx="2146275" cy="136288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1" kern="1200"/>
            <a:t>Nadelen</a:t>
          </a:r>
          <a:r>
            <a:rPr lang="nl-NL" sz="1500" kern="1200"/>
            <a:t>: door de vastgestelde punten kun je informatie missen.</a:t>
          </a:r>
          <a:endParaRPr lang="en-US" sz="1500" kern="1200"/>
        </a:p>
      </dsp:txBody>
      <dsp:txXfrm>
        <a:off x="8151075" y="1384043"/>
        <a:ext cx="2066439" cy="128304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0C66D14-5CD3-4EE9-88C1-E0E0745FC62F}" type="datetime1">
              <a:rPr lang="nl-NL" smtClean="0"/>
              <a:t>4-12-2019</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nl-NL" smtClean="0"/>
              <a:t>‹nr.›</a:t>
            </a:fld>
            <a:endParaRPr lang="nl-NL"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5CDD20F-CAB5-4F3D-801E-267BF0D45B7B}" type="datetime1">
              <a:rPr lang="nl-NL" smtClean="0"/>
              <a:t>4-12-2019</a:t>
            </a:fld>
            <a:endParaRPr lang="nl-NL"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nl-NL" smtClean="0"/>
              <a:t>‹nr.›</a:t>
            </a:fld>
            <a:endParaRPr lang="nl-NL"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01F2A70B-78F2-4DCF-B53B-C990D2FAFB8A}" type="slidenum">
              <a:rPr lang="nl-NL" smtClean="0"/>
              <a:t>1</a:t>
            </a:fld>
            <a:endParaRPr lang="nl-NL" dirty="0"/>
          </a:p>
        </p:txBody>
      </p:sp>
    </p:spTree>
    <p:extLst>
      <p:ext uri="{BB962C8B-B14F-4D97-AF65-F5344CB8AC3E}">
        <p14:creationId xmlns:p14="http://schemas.microsoft.com/office/powerpoint/2010/main" val="32718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905000"/>
            <a:ext cx="9144000" cy="2667000"/>
          </a:xfrm>
        </p:spPr>
        <p:txBody>
          <a:bodyPr rtlCol="0">
            <a:noAutofit/>
          </a:bodyPr>
          <a:lstStyle>
            <a:lvl1pPr>
              <a:defRPr sz="5400"/>
            </a:lvl1pPr>
          </a:lstStyle>
          <a:p>
            <a:pPr rtl="0"/>
            <a:r>
              <a:rPr lang="nl-NL"/>
              <a:t>Klik om stijl te bewerken</a:t>
            </a:r>
            <a:endParaRPr lang="nl-NL" dirty="0"/>
          </a:p>
        </p:txBody>
      </p:sp>
      <p:grpSp>
        <p:nvGrpSpPr>
          <p:cNvPr id="256" name="lijn" descr="Afbeelding van lijn"/>
          <p:cNvGrpSpPr/>
          <p:nvPr/>
        </p:nvGrpSpPr>
        <p:grpSpPr bwMode="invGray">
          <a:xfrm>
            <a:off x="1584896" y="4724400"/>
            <a:ext cx="8631936" cy="64008"/>
            <a:chOff x="-4110038" y="2703513"/>
            <a:chExt cx="17394239" cy="160336"/>
          </a:xfrm>
          <a:solidFill>
            <a:schemeClr val="accent1"/>
          </a:solidFill>
        </p:grpSpPr>
        <p:sp>
          <p:nvSpPr>
            <p:cNvPr id="257"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9"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Subtitel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7" name="lijn" descr="Afbeelding van lijn"/>
          <p:cNvGrpSpPr/>
          <p:nvPr/>
        </p:nvGrpSpPr>
        <p:grpSpPr bwMode="invGray">
          <a:xfrm>
            <a:off x="1522413" y="1514475"/>
            <a:ext cx="10569575" cy="64008"/>
            <a:chOff x="1522413" y="1514475"/>
            <a:chExt cx="10569575" cy="64008"/>
          </a:xfrm>
        </p:grpSpPr>
        <p:sp>
          <p:nvSpPr>
            <p:cNvPr id="8" name="Vrije v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9962EAD9-7313-4352-A34B-E634A10492E7}" type="datetime1">
              <a:rPr lang="nl-NL" smtClean="0"/>
              <a:t>4-12-2019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361612" y="274639"/>
            <a:ext cx="1371600" cy="5901747"/>
          </a:xfrm>
        </p:spPr>
        <p:txBody>
          <a:bodyPr vert="eaVert" rtlCol="0"/>
          <a:lstStyle/>
          <a:p>
            <a:pPr rtl="0"/>
            <a:r>
              <a:rPr lang="nl-NL"/>
              <a:t>Klik om stijl te bewerken</a:t>
            </a:r>
            <a:endParaRPr lang="nl-NL" dirty="0"/>
          </a:p>
        </p:txBody>
      </p:sp>
      <p:grpSp>
        <p:nvGrpSpPr>
          <p:cNvPr id="7" name="lijn" descr="Afbeelding van lijn"/>
          <p:cNvGrpSpPr/>
          <p:nvPr/>
        </p:nvGrpSpPr>
        <p:grpSpPr bwMode="invGray">
          <a:xfrm rot="5400000">
            <a:off x="6864412" y="3472598"/>
            <a:ext cx="6492240" cy="64008"/>
            <a:chOff x="1522413" y="1514475"/>
            <a:chExt cx="10569575" cy="64008"/>
          </a:xfrm>
        </p:grpSpPr>
        <p:sp>
          <p:nvSpPr>
            <p:cNvPr id="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445C041E-204D-45DB-AE00-84DB2FF0C6D1}" type="datetime1">
              <a:rPr lang="nl-NL" smtClean="0"/>
              <a:t>4-12-2019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67" name="lijn" descr="Afbeelding van lijn"/>
          <p:cNvGrpSpPr/>
          <p:nvPr/>
        </p:nvGrpSpPr>
        <p:grpSpPr bwMode="invGray">
          <a:xfrm>
            <a:off x="1522413" y="1514475"/>
            <a:ext cx="10569575" cy="64008"/>
            <a:chOff x="1522413" y="1514475"/>
            <a:chExt cx="10569575" cy="64008"/>
          </a:xfrm>
        </p:grpSpPr>
        <p:sp>
          <p:nvSpPr>
            <p:cNvPr id="16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D6317E5C-2583-4CB2-AD3B-6702C46CE7A5}" type="datetime1">
              <a:rPr lang="nl-NL" smtClean="0"/>
              <a:t>4-12-2019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nl-NL"/>
              <a:t>Klik om stijl te bewerken</a:t>
            </a:r>
            <a:endParaRPr lang="nl-NL" dirty="0"/>
          </a:p>
        </p:txBody>
      </p:sp>
      <p:grpSp>
        <p:nvGrpSpPr>
          <p:cNvPr id="255" name="lijn" descr="Afbeelding van lijn"/>
          <p:cNvGrpSpPr/>
          <p:nvPr/>
        </p:nvGrpSpPr>
        <p:grpSpPr bwMode="invGray">
          <a:xfrm>
            <a:off x="1584896" y="4724400"/>
            <a:ext cx="8631936" cy="64008"/>
            <a:chOff x="-4110038" y="2703513"/>
            <a:chExt cx="17394239" cy="160336"/>
          </a:xfrm>
          <a:solidFill>
            <a:schemeClr val="accent1"/>
          </a:solidFill>
        </p:grpSpPr>
        <p:sp>
          <p:nvSpPr>
            <p:cNvPr id="256"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7"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tekst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224B533B-F90F-4F9B-A5D4-3D47686AA61C}" type="datetime1">
              <a:rPr lang="nl-NL" smtClean="0"/>
              <a:t>4-12-2019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58" name="lijn" descr="Afbeelding van lijn"/>
          <p:cNvGrpSpPr/>
          <p:nvPr/>
        </p:nvGrpSpPr>
        <p:grpSpPr bwMode="invGray">
          <a:xfrm>
            <a:off x="1522413" y="1514475"/>
            <a:ext cx="10569575" cy="64008"/>
            <a:chOff x="1522413" y="1514475"/>
            <a:chExt cx="10569575" cy="64008"/>
          </a:xfrm>
        </p:grpSpPr>
        <p:sp>
          <p:nvSpPr>
            <p:cNvPr id="159"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F730F3EA-90CE-4E5A-81D1-30613A2D91A9}" type="datetime1">
              <a:rPr lang="nl-NL" smtClean="0"/>
              <a:t>4-12-2019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a:defRPr/>
            </a:lvl1pPr>
          </a:lstStyle>
          <a:p>
            <a:pPr rtl="0"/>
            <a:r>
              <a:rPr lang="nl-NL"/>
              <a:t>Klik om stijl te bewerken</a:t>
            </a:r>
            <a:endParaRPr lang="nl-NL" dirty="0"/>
          </a:p>
        </p:txBody>
      </p:sp>
      <p:grpSp>
        <p:nvGrpSpPr>
          <p:cNvPr id="160" name="lijn" descr="Afbeelding van lijn"/>
          <p:cNvGrpSpPr/>
          <p:nvPr/>
        </p:nvGrpSpPr>
        <p:grpSpPr bwMode="invGray">
          <a:xfrm>
            <a:off x="1522413" y="1514475"/>
            <a:ext cx="10569575" cy="64008"/>
            <a:chOff x="1522413" y="1514475"/>
            <a:chExt cx="10569575" cy="64008"/>
          </a:xfrm>
        </p:grpSpPr>
        <p:sp>
          <p:nvSpPr>
            <p:cNvPr id="161" name="Vrije v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tekst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p>
            <a:pPr rtl="0"/>
            <a:fld id="{59BD0B91-EF26-43B9-ADFF-74CD5B2524BF}" type="datetime1">
              <a:rPr lang="nl-NL" smtClean="0"/>
              <a:t>4-12-2019</a:t>
            </a:fld>
            <a:endParaRPr lang="nl-NL" dirty="0"/>
          </a:p>
        </p:txBody>
      </p:sp>
      <p:sp>
        <p:nvSpPr>
          <p:cNvPr id="9" name="Tijdelijke aanduiding voor dianummer 8"/>
          <p:cNvSpPr>
            <a:spLocks noGrp="1"/>
          </p:cNvSpPr>
          <p:nvPr>
            <p:ph type="sldNum" sz="quarter" idx="12"/>
          </p:nvPr>
        </p:nvSpPr>
        <p:spPr/>
        <p:txBody>
          <a:bodyPr rtlCol="0"/>
          <a:lstStyle/>
          <a:p>
            <a:pPr rtl="0"/>
            <a:fld id="{25BA54BD-C84D-46CE-8B72-31BFB26ABA43}" type="slidenum">
              <a:rPr lang="nl-NL" smtClean="0"/>
              <a:t>‹nr.›</a:t>
            </a:fld>
            <a:endParaRPr lang="nl-NL" dirty="0"/>
          </a:p>
        </p:txBody>
      </p:sp>
      <p:sp>
        <p:nvSpPr>
          <p:cNvPr id="85" name="Tijdelijke aanduiding voor inhoud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156" name="lijn" descr="Afbeelding van lijn"/>
          <p:cNvGrpSpPr/>
          <p:nvPr/>
        </p:nvGrpSpPr>
        <p:grpSpPr bwMode="invGray">
          <a:xfrm>
            <a:off x="1522413" y="1514475"/>
            <a:ext cx="10569575" cy="64008"/>
            <a:chOff x="1522413" y="1514475"/>
            <a:chExt cx="10569575" cy="64008"/>
          </a:xfrm>
        </p:grpSpPr>
        <p:sp>
          <p:nvSpPr>
            <p:cNvPr id="157"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8"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9"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p>
            <a:pPr rtl="0"/>
            <a:fld id="{5E8064BC-C299-4982-8575-0E9FE687D6BA}" type="datetime1">
              <a:rPr lang="nl-NL" smtClean="0"/>
              <a:t>4-12-2019</a:t>
            </a:fld>
            <a:endParaRPr lang="nl-NL" dirty="0"/>
          </a:p>
        </p:txBody>
      </p:sp>
      <p:sp>
        <p:nvSpPr>
          <p:cNvPr id="5" name="Tijdelijke aanduiding voor dianummer 4"/>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p>
            <a:pPr rtl="0"/>
            <a:fld id="{DF04B9DF-C999-4E28-8EF8-0EFEBA1D75BA}" type="datetime1">
              <a:rPr lang="nl-NL" smtClean="0"/>
              <a:t>4-12-2019</a:t>
            </a:fld>
            <a:endParaRPr lang="nl-NL" dirty="0"/>
          </a:p>
        </p:txBody>
      </p:sp>
      <p:sp>
        <p:nvSpPr>
          <p:cNvPr id="4" name="Tijdelijke aanduiding voor dianummer 3"/>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4" name="Tijdelijke aanduiding voor tekst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3" name="Tijdelijke aanduiding voor inhoud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grpSp>
        <p:nvGrpSpPr>
          <p:cNvPr id="615" name="kader" descr="Afbeelding van vak"/>
          <p:cNvGrpSpPr/>
          <p:nvPr/>
        </p:nvGrpSpPr>
        <p:grpSpPr bwMode="invGray">
          <a:xfrm>
            <a:off x="4417839" y="1630821"/>
            <a:ext cx="6291028" cy="4575885"/>
            <a:chOff x="4417839" y="1630821"/>
            <a:chExt cx="6291028" cy="4575885"/>
          </a:xfrm>
        </p:grpSpPr>
        <p:grpSp>
          <p:nvGrpSpPr>
            <p:cNvPr id="616" name="Groep 615"/>
            <p:cNvGrpSpPr/>
            <p:nvPr/>
          </p:nvGrpSpPr>
          <p:grpSpPr bwMode="invGray">
            <a:xfrm>
              <a:off x="5414491" y="1630821"/>
              <a:ext cx="5294376" cy="4114800"/>
              <a:chOff x="3310555" y="716546"/>
              <a:chExt cx="5294376" cy="4114800"/>
            </a:xfrm>
          </p:grpSpPr>
          <p:grpSp>
            <p:nvGrpSpPr>
              <p:cNvPr id="768" name="Groep 767"/>
              <p:cNvGrpSpPr/>
              <p:nvPr/>
            </p:nvGrpSpPr>
            <p:grpSpPr bwMode="invGray">
              <a:xfrm flipH="1">
                <a:off x="3310555" y="737968"/>
                <a:ext cx="5294376" cy="54864"/>
                <a:chOff x="1522413" y="1514475"/>
                <a:chExt cx="10569575" cy="64008"/>
              </a:xfrm>
              <a:solidFill>
                <a:schemeClr val="accent1"/>
              </a:solidFill>
            </p:grpSpPr>
            <p:sp>
              <p:nvSpPr>
                <p:cNvPr id="844" name="Vrije v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9" name="Groep 768"/>
              <p:cNvGrpSpPr/>
              <p:nvPr/>
            </p:nvGrpSpPr>
            <p:grpSpPr bwMode="invGray">
              <a:xfrm rot="16200000" flipH="1">
                <a:off x="6492229" y="2755658"/>
                <a:ext cx="4114800" cy="36576"/>
                <a:chOff x="1522413" y="1514475"/>
                <a:chExt cx="10569575" cy="64008"/>
              </a:xfrm>
              <a:solidFill>
                <a:schemeClr val="accent1"/>
              </a:solidFill>
            </p:grpSpPr>
            <p:sp>
              <p:nvSpPr>
                <p:cNvPr id="770" name="Vrije v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7" name="Groep 616"/>
            <p:cNvGrpSpPr/>
            <p:nvPr/>
          </p:nvGrpSpPr>
          <p:grpSpPr bwMode="invGray">
            <a:xfrm rot="10800000">
              <a:off x="4417839" y="2091906"/>
              <a:ext cx="5294376" cy="4114800"/>
              <a:chOff x="3310555" y="716546"/>
              <a:chExt cx="5294376" cy="4114800"/>
            </a:xfrm>
          </p:grpSpPr>
          <p:grpSp>
            <p:nvGrpSpPr>
              <p:cNvPr id="618" name="Groep 617"/>
              <p:cNvGrpSpPr/>
              <p:nvPr/>
            </p:nvGrpSpPr>
            <p:grpSpPr bwMode="invGray">
              <a:xfrm flipH="1">
                <a:off x="3310555" y="737968"/>
                <a:ext cx="5294376" cy="54864"/>
                <a:chOff x="1522413" y="1514475"/>
                <a:chExt cx="10569575" cy="64008"/>
              </a:xfrm>
              <a:solidFill>
                <a:schemeClr val="accent1"/>
              </a:solidFill>
            </p:grpSpPr>
            <p:sp>
              <p:nvSpPr>
                <p:cNvPr id="694" name="Vrije v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9" name="Groep 618"/>
              <p:cNvGrpSpPr/>
              <p:nvPr/>
            </p:nvGrpSpPr>
            <p:grpSpPr bwMode="invGray">
              <a:xfrm rot="16200000" flipH="1">
                <a:off x="6492229" y="2755658"/>
                <a:ext cx="4114800" cy="36576"/>
                <a:chOff x="1522413" y="1514475"/>
                <a:chExt cx="10569575" cy="64008"/>
              </a:xfrm>
              <a:solidFill>
                <a:schemeClr val="accent1"/>
              </a:solidFill>
            </p:grpSpPr>
            <p:sp>
              <p:nvSpPr>
                <p:cNvPr id="620" name="Vrije v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C4071D7F-E1EA-4640-8E6B-E45DEB77ABC6}" type="datetime1">
              <a:rPr lang="nl-NL" smtClean="0"/>
              <a:t>4-12-2019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grpSp>
        <p:nvGrpSpPr>
          <p:cNvPr id="614" name="kader" descr="Afbeelding van vak"/>
          <p:cNvGrpSpPr/>
          <p:nvPr/>
        </p:nvGrpSpPr>
        <p:grpSpPr bwMode="invGray">
          <a:xfrm flipH="1">
            <a:off x="1447500" y="1630821"/>
            <a:ext cx="6291028" cy="4575885"/>
            <a:chOff x="4417839" y="1630821"/>
            <a:chExt cx="6291028" cy="4575885"/>
          </a:xfrm>
        </p:grpSpPr>
        <p:grpSp>
          <p:nvGrpSpPr>
            <p:cNvPr id="615" name="Groep 614"/>
            <p:cNvGrpSpPr/>
            <p:nvPr/>
          </p:nvGrpSpPr>
          <p:grpSpPr bwMode="invGray">
            <a:xfrm>
              <a:off x="5414491" y="1630821"/>
              <a:ext cx="5294376" cy="4114800"/>
              <a:chOff x="3310555" y="716546"/>
              <a:chExt cx="5294376" cy="4114800"/>
            </a:xfrm>
          </p:grpSpPr>
          <p:grpSp>
            <p:nvGrpSpPr>
              <p:cNvPr id="767" name="Groep 766"/>
              <p:cNvGrpSpPr/>
              <p:nvPr/>
            </p:nvGrpSpPr>
            <p:grpSpPr bwMode="invGray">
              <a:xfrm flipH="1">
                <a:off x="3310555" y="737968"/>
                <a:ext cx="5294376" cy="54864"/>
                <a:chOff x="1522413" y="1514475"/>
                <a:chExt cx="10569575" cy="64008"/>
              </a:xfrm>
              <a:solidFill>
                <a:schemeClr val="accent1"/>
              </a:solidFill>
            </p:grpSpPr>
            <p:sp>
              <p:nvSpPr>
                <p:cNvPr id="843" name="Vrije v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4" name="Vrije v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8" name="Groep 767"/>
              <p:cNvGrpSpPr/>
              <p:nvPr/>
            </p:nvGrpSpPr>
            <p:grpSpPr bwMode="invGray">
              <a:xfrm rot="16200000" flipH="1">
                <a:off x="6492229" y="2755658"/>
                <a:ext cx="4114800" cy="36576"/>
                <a:chOff x="1522413" y="1514475"/>
                <a:chExt cx="10569575" cy="64008"/>
              </a:xfrm>
              <a:solidFill>
                <a:schemeClr val="accent1"/>
              </a:solidFill>
            </p:grpSpPr>
            <p:sp>
              <p:nvSpPr>
                <p:cNvPr id="769" name="Vrije v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0" name="Vrije v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6" name="Groep 615"/>
            <p:cNvGrpSpPr/>
            <p:nvPr/>
          </p:nvGrpSpPr>
          <p:grpSpPr bwMode="invGray">
            <a:xfrm rot="10800000">
              <a:off x="4417839" y="2091906"/>
              <a:ext cx="5294376" cy="4114800"/>
              <a:chOff x="3310555" y="716546"/>
              <a:chExt cx="5294376" cy="4114800"/>
            </a:xfrm>
          </p:grpSpPr>
          <p:grpSp>
            <p:nvGrpSpPr>
              <p:cNvPr id="617" name="Groep 616"/>
              <p:cNvGrpSpPr/>
              <p:nvPr/>
            </p:nvGrpSpPr>
            <p:grpSpPr bwMode="invGray">
              <a:xfrm flipH="1">
                <a:off x="3310555" y="737968"/>
                <a:ext cx="5294376" cy="54864"/>
                <a:chOff x="1522413" y="1514475"/>
                <a:chExt cx="10569575" cy="64008"/>
              </a:xfrm>
              <a:solidFill>
                <a:schemeClr val="accent1"/>
              </a:solidFill>
            </p:grpSpPr>
            <p:sp>
              <p:nvSpPr>
                <p:cNvPr id="693" name="Vrije v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4" name="Vrije v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8" name="Groep 617"/>
              <p:cNvGrpSpPr/>
              <p:nvPr/>
            </p:nvGrpSpPr>
            <p:grpSpPr bwMode="invGray">
              <a:xfrm rot="16200000" flipH="1">
                <a:off x="6492229" y="2755658"/>
                <a:ext cx="4114800" cy="36576"/>
                <a:chOff x="1522413" y="1514475"/>
                <a:chExt cx="10569575" cy="64008"/>
              </a:xfrm>
              <a:solidFill>
                <a:schemeClr val="accent1"/>
              </a:solidFill>
            </p:grpSpPr>
            <p:sp>
              <p:nvSpPr>
                <p:cNvPr id="619" name="Vrije v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0" name="Vrije v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4" name="Tijdelijke aanduiding voor tekst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8F48A747-FE5B-407B-AA5A-A4957B9C5E9C}" type="datetime1">
              <a:rPr lang="nl-NL" smtClean="0"/>
              <a:t>4-12-2019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nl-NL" dirty="0"/>
          </a:p>
        </p:txBody>
      </p:sp>
      <p:sp>
        <p:nvSpPr>
          <p:cNvPr id="4" name="Tijdelijke aanduiding voor datum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2EFDAAA-1B16-43E8-8F08-084664AE5AE3}" type="datetime1">
              <a:rPr lang="nl-NL" smtClean="0"/>
              <a:t>4-12-2019</a:t>
            </a:fld>
            <a:endParaRPr lang="nl-NL" dirty="0"/>
          </a:p>
        </p:txBody>
      </p:sp>
      <p:sp>
        <p:nvSpPr>
          <p:cNvPr id="6" name="Tijdelijke aanduiding voor dianumm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nl-NL" smtClean="0"/>
              <a:pPr rtl="0"/>
              <a:t>‹nr.›</a:t>
            </a:fld>
            <a:endParaRPr lang="nl-NL"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RvPOujT_Ka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fVSPM5P7Jw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Observeren</a:t>
            </a:r>
          </a:p>
        </p:txBody>
      </p:sp>
      <p:sp>
        <p:nvSpPr>
          <p:cNvPr id="3" name="Subtitel 2"/>
          <p:cNvSpPr>
            <a:spLocks noGrp="1"/>
          </p:cNvSpPr>
          <p:nvPr>
            <p:ph type="subTitle" idx="1"/>
          </p:nvPr>
        </p:nvSpPr>
        <p:spPr>
          <a:xfrm>
            <a:off x="1522413" y="5105400"/>
            <a:ext cx="9143999" cy="1066800"/>
          </a:xfrm>
        </p:spPr>
        <p:txBody>
          <a:bodyPr rtlCol="0">
            <a:normAutofit/>
          </a:bodyPr>
          <a:lstStyle/>
          <a:p>
            <a:pPr rtl="0"/>
            <a:r>
              <a:rPr lang="nl-NL" dirty="0"/>
              <a:t>Project: les 2</a:t>
            </a:r>
          </a:p>
          <a:p>
            <a:pPr rtl="0"/>
            <a:r>
              <a:rPr lang="nl-NL" dirty="0"/>
              <a:t>BBL</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Observeren</a:t>
            </a:r>
          </a:p>
        </p:txBody>
      </p:sp>
      <p:sp>
        <p:nvSpPr>
          <p:cNvPr id="5" name="Content Placeholder 4"/>
          <p:cNvSpPr>
            <a:spLocks noGrp="1"/>
          </p:cNvSpPr>
          <p:nvPr>
            <p:ph sz="quarter" idx="1"/>
          </p:nvPr>
        </p:nvSpPr>
        <p:spPr/>
        <p:txBody>
          <a:bodyPr/>
          <a:lstStyle/>
          <a:p>
            <a:endParaRPr lang="nl-NL" dirty="0"/>
          </a:p>
          <a:p>
            <a:r>
              <a:rPr lang="nl-NL" dirty="0"/>
              <a:t>Definitie observeren: </a:t>
            </a:r>
          </a:p>
          <a:p>
            <a:endParaRPr lang="nl-NL" dirty="0"/>
          </a:p>
          <a:p>
            <a:pPr marL="0" indent="0" algn="ctr">
              <a:buNone/>
            </a:pPr>
            <a:r>
              <a:rPr lang="nl-NL" dirty="0">
                <a:solidFill>
                  <a:srgbClr val="FFFF00"/>
                </a:solidFill>
              </a:rPr>
              <a:t>observeren is bewust en doelgericht waarnemen.</a:t>
            </a:r>
          </a:p>
          <a:p>
            <a:endParaRPr lang="nl-NL" dirty="0"/>
          </a:p>
          <a:p>
            <a:r>
              <a:rPr lang="nl-NL" dirty="0"/>
              <a:t>Doelgericht betekend dat de observatie duidelijk dient, waarbij is afgesproken hoe dat doel te bereiken is.</a:t>
            </a:r>
          </a:p>
        </p:txBody>
      </p:sp>
    </p:spTree>
    <p:extLst>
      <p:ext uri="{BB962C8B-B14F-4D97-AF65-F5344CB8AC3E}">
        <p14:creationId xmlns:p14="http://schemas.microsoft.com/office/powerpoint/2010/main" val="42528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ED673-DBA7-46BD-A84B-488346BC0792}"/>
              </a:ext>
            </a:extLst>
          </p:cNvPr>
          <p:cNvSpPr>
            <a:spLocks noGrp="1"/>
          </p:cNvSpPr>
          <p:nvPr>
            <p:ph type="title"/>
          </p:nvPr>
        </p:nvSpPr>
        <p:spPr/>
        <p:txBody>
          <a:bodyPr/>
          <a:lstStyle/>
          <a:p>
            <a:r>
              <a:rPr lang="nl-NL" dirty="0"/>
              <a:t>Observeren - interpreteren</a:t>
            </a:r>
          </a:p>
        </p:txBody>
      </p:sp>
      <p:sp>
        <p:nvSpPr>
          <p:cNvPr id="3" name="Tijdelijke aanduiding voor inhoud 2">
            <a:extLst>
              <a:ext uri="{FF2B5EF4-FFF2-40B4-BE49-F238E27FC236}">
                <a16:creationId xmlns:a16="http://schemas.microsoft.com/office/drawing/2014/main" id="{08420D01-FDD6-440C-8211-89F132DD29DC}"/>
              </a:ext>
            </a:extLst>
          </p:cNvPr>
          <p:cNvSpPr>
            <a:spLocks noGrp="1"/>
          </p:cNvSpPr>
          <p:nvPr>
            <p:ph idx="1"/>
          </p:nvPr>
        </p:nvSpPr>
        <p:spPr/>
        <p:txBody>
          <a:bodyPr/>
          <a:lstStyle/>
          <a:p>
            <a:r>
              <a:rPr lang="nl-NL" dirty="0"/>
              <a:t>Observeren houdt in dat je zintuiglijk verifieerbare zaken waarneemt en opnoemt. Observeren is dus alles wat je ziet, hoort of voelt via je zintuigen. Je kunt bijvoorbeeld iemands spierspanning waarnemen, de stand van iemands mondhoeken of de houding van een persoon. Ook kun je woorden horen, en de eigenschappen van de stem: het tempo, volume, etc.</a:t>
            </a:r>
          </a:p>
          <a:p>
            <a:endParaRPr lang="nl-NL" dirty="0"/>
          </a:p>
          <a:p>
            <a:r>
              <a:rPr lang="nl-NL" dirty="0"/>
              <a:t>Interpreteren is bijvoorbeeld dat je zegt: je ziet er blij uit! Dit is namelijk geen zintuiglijk en feitelijk verifieerbare uitspraak. Dit wordt ook wel gedachten lezen genoemd.</a:t>
            </a:r>
          </a:p>
        </p:txBody>
      </p:sp>
    </p:spTree>
    <p:extLst>
      <p:ext uri="{BB962C8B-B14F-4D97-AF65-F5344CB8AC3E}">
        <p14:creationId xmlns:p14="http://schemas.microsoft.com/office/powerpoint/2010/main" val="137368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Observeren</a:t>
            </a:r>
          </a:p>
        </p:txBody>
      </p:sp>
      <p:sp>
        <p:nvSpPr>
          <p:cNvPr id="3" name="Tijdelijke aanduiding voor inhoud 2"/>
          <p:cNvSpPr>
            <a:spLocks noGrp="1"/>
          </p:cNvSpPr>
          <p:nvPr>
            <p:ph idx="1"/>
          </p:nvPr>
        </p:nvSpPr>
        <p:spPr/>
        <p:txBody>
          <a:bodyPr>
            <a:normAutofit/>
          </a:bodyPr>
          <a:lstStyle/>
          <a:p>
            <a:pPr marL="342797" indent="-342797">
              <a:buFont typeface="Arial" panose="020B0604020202020204" pitchFamily="34" charset="0"/>
              <a:buChar char="•"/>
            </a:pPr>
            <a:r>
              <a:rPr lang="nl-NL" dirty="0"/>
              <a:t>Doelgericht</a:t>
            </a:r>
          </a:p>
          <a:p>
            <a:pPr marL="342797" indent="-342797">
              <a:buFont typeface="Arial" panose="020B0604020202020204" pitchFamily="34" charset="0"/>
              <a:buChar char="•"/>
            </a:pPr>
            <a:r>
              <a:rPr lang="nl-NL" dirty="0"/>
              <a:t>Volgens een bepaalde methode</a:t>
            </a:r>
          </a:p>
          <a:p>
            <a:pPr marL="342797" indent="-342797">
              <a:buFont typeface="Arial" panose="020B0604020202020204" pitchFamily="34" charset="0"/>
              <a:buChar char="•"/>
            </a:pPr>
            <a:r>
              <a:rPr lang="nl-NL" dirty="0"/>
              <a:t>Altijd vooraf doel observatie bepalen</a:t>
            </a:r>
          </a:p>
          <a:p>
            <a:pPr marL="342797" indent="-342797">
              <a:buFont typeface="Arial" panose="020B0604020202020204" pitchFamily="34" charset="0"/>
              <a:buChar char="•"/>
            </a:pPr>
            <a:r>
              <a:rPr lang="nl-NL" dirty="0"/>
              <a:t>Altijd gedrag observeren</a:t>
            </a:r>
          </a:p>
          <a:p>
            <a:pPr marL="342797" indent="-342797">
              <a:buFont typeface="Arial" panose="020B0604020202020204" pitchFamily="34" charset="0"/>
              <a:buChar char="•"/>
            </a:pPr>
            <a:endParaRPr lang="nl-NL" dirty="0"/>
          </a:p>
          <a:p>
            <a:r>
              <a:rPr lang="nl-NL" dirty="0"/>
              <a:t>Bij observeren mag je NOOIT interpreteren!! Je kijkt alleen naar de feiten.</a:t>
            </a:r>
          </a:p>
          <a:p>
            <a:r>
              <a:rPr lang="nl-NL" dirty="0"/>
              <a:t>Objectief observeren is niet gemakkelijk….</a:t>
            </a:r>
          </a:p>
          <a:p>
            <a:endParaRPr lang="nl-NL" dirty="0"/>
          </a:p>
        </p:txBody>
      </p:sp>
    </p:spTree>
    <p:extLst>
      <p:ext uri="{BB962C8B-B14F-4D97-AF65-F5344CB8AC3E}">
        <p14:creationId xmlns:p14="http://schemas.microsoft.com/office/powerpoint/2010/main" val="2770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79A9A-7368-45A3-BA0C-71E62905FD9E}"/>
              </a:ext>
            </a:extLst>
          </p:cNvPr>
          <p:cNvSpPr>
            <a:spLocks noGrp="1"/>
          </p:cNvSpPr>
          <p:nvPr>
            <p:ph type="title"/>
          </p:nvPr>
        </p:nvSpPr>
        <p:spPr/>
        <p:txBody>
          <a:bodyPr/>
          <a:lstStyle/>
          <a:p>
            <a:r>
              <a:rPr lang="nl-NL" dirty="0"/>
              <a:t>Objectief - subjectie</a:t>
            </a:r>
          </a:p>
        </p:txBody>
      </p:sp>
      <p:sp>
        <p:nvSpPr>
          <p:cNvPr id="3" name="Tijdelijke aanduiding voor inhoud 2">
            <a:extLst>
              <a:ext uri="{FF2B5EF4-FFF2-40B4-BE49-F238E27FC236}">
                <a16:creationId xmlns:a16="http://schemas.microsoft.com/office/drawing/2014/main" id="{1B7BFBE9-C317-41EE-A563-EA069B91FAE8}"/>
              </a:ext>
            </a:extLst>
          </p:cNvPr>
          <p:cNvSpPr>
            <a:spLocks noGrp="1"/>
          </p:cNvSpPr>
          <p:nvPr>
            <p:ph idx="1"/>
          </p:nvPr>
        </p:nvSpPr>
        <p:spPr>
          <a:xfrm>
            <a:off x="1522414" y="1905000"/>
            <a:ext cx="9900590" cy="4836368"/>
          </a:xfrm>
        </p:spPr>
        <p:txBody>
          <a:bodyPr>
            <a:normAutofit lnSpcReduction="10000"/>
          </a:bodyPr>
          <a:lstStyle/>
          <a:p>
            <a:r>
              <a:rPr lang="nl-NL" dirty="0">
                <a:solidFill>
                  <a:srgbClr val="FFFF00"/>
                </a:solidFill>
              </a:rPr>
              <a:t>Objectief</a:t>
            </a:r>
            <a:r>
              <a:rPr lang="nl-NL" dirty="0"/>
              <a:t>: als het onafhankelijk is van de mening van mensen, zonder interpretatie.</a:t>
            </a:r>
          </a:p>
          <a:p>
            <a:r>
              <a:rPr lang="nl-NL" dirty="0">
                <a:solidFill>
                  <a:srgbClr val="FFFF00"/>
                </a:solidFill>
              </a:rPr>
              <a:t>Subjectief</a:t>
            </a:r>
            <a:r>
              <a:rPr lang="nl-NL" dirty="0"/>
              <a:t>: als er wel een mening of een interpretatie is.</a:t>
            </a:r>
          </a:p>
          <a:p>
            <a:endParaRPr lang="nl-NL" dirty="0"/>
          </a:p>
          <a:p>
            <a:pPr marL="0" indent="0" algn="ctr">
              <a:buNone/>
            </a:pPr>
            <a:r>
              <a:rPr lang="nl-NL" sz="3600" dirty="0">
                <a:solidFill>
                  <a:srgbClr val="FFFF00"/>
                </a:solidFill>
              </a:rPr>
              <a:t>KUN JE OBJECTIEF KIJKEN?</a:t>
            </a:r>
          </a:p>
          <a:p>
            <a:pPr marL="0" indent="0">
              <a:buNone/>
            </a:pPr>
            <a:endParaRPr lang="nl-NL" dirty="0"/>
          </a:p>
          <a:p>
            <a:pPr marL="0" indent="0">
              <a:buNone/>
            </a:pPr>
            <a:r>
              <a:rPr lang="nl-NL" dirty="0"/>
              <a:t>Door je bewust te worden van je eigen subjectiviteit, werk je toe naar het worden van een neutrale getuige.</a:t>
            </a:r>
          </a:p>
          <a:p>
            <a:pPr marL="0" indent="0">
              <a:buNone/>
            </a:pPr>
            <a:r>
              <a:rPr lang="nl-NL" dirty="0">
                <a:solidFill>
                  <a:srgbClr val="FFFF00"/>
                </a:solidFill>
              </a:rPr>
              <a:t>Ezelbruggetje</a:t>
            </a:r>
            <a:r>
              <a:rPr lang="nl-NL" dirty="0"/>
              <a:t>: De O van Objectief is een rondje, wat neutraal aangeeft, (nul is noch plus noch min). Objectief is dus dat je niet je mening weergeeft maar neutraal blijft. Als je objectief weet, weet je subjectief ook.</a:t>
            </a:r>
          </a:p>
        </p:txBody>
      </p:sp>
    </p:spTree>
    <p:extLst>
      <p:ext uri="{BB962C8B-B14F-4D97-AF65-F5344CB8AC3E}">
        <p14:creationId xmlns:p14="http://schemas.microsoft.com/office/powerpoint/2010/main" val="7318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E8326-3CDB-495F-BCFB-8FEA841118FC}"/>
              </a:ext>
            </a:extLst>
          </p:cNvPr>
          <p:cNvSpPr>
            <a:spLocks noGrp="1"/>
          </p:cNvSpPr>
          <p:nvPr>
            <p:ph type="title"/>
          </p:nvPr>
        </p:nvSpPr>
        <p:spPr/>
        <p:txBody>
          <a:bodyPr/>
          <a:lstStyle/>
          <a:p>
            <a:r>
              <a:rPr lang="nl-NL" dirty="0"/>
              <a:t>Observeren oefening</a:t>
            </a:r>
          </a:p>
        </p:txBody>
      </p:sp>
      <p:sp>
        <p:nvSpPr>
          <p:cNvPr id="3" name="Tijdelijke aanduiding voor inhoud 2">
            <a:extLst>
              <a:ext uri="{FF2B5EF4-FFF2-40B4-BE49-F238E27FC236}">
                <a16:creationId xmlns:a16="http://schemas.microsoft.com/office/drawing/2014/main" id="{EF97355F-570F-4334-80B0-D65B4F44D544}"/>
              </a:ext>
            </a:extLst>
          </p:cNvPr>
          <p:cNvSpPr>
            <a:spLocks noGrp="1"/>
          </p:cNvSpPr>
          <p:nvPr>
            <p:ph idx="1"/>
          </p:nvPr>
        </p:nvSpPr>
        <p:spPr/>
        <p:txBody>
          <a:bodyPr>
            <a:normAutofit/>
          </a:bodyPr>
          <a:lstStyle/>
          <a:p>
            <a:r>
              <a:rPr lang="nl-NL" dirty="0"/>
              <a:t>Na het bekijken van de clip krijgen jullie vragen over mogelijk verdacht gedrag. </a:t>
            </a:r>
          </a:p>
          <a:p>
            <a:endParaRPr lang="nl-NL" dirty="0"/>
          </a:p>
          <a:p>
            <a:pPr algn="ctr"/>
            <a:r>
              <a:rPr lang="nl-NL" dirty="0">
                <a:hlinkClick r:id="rId2"/>
              </a:rPr>
              <a:t>Station</a:t>
            </a:r>
            <a:endParaRPr lang="nl-NL" dirty="0"/>
          </a:p>
          <a:p>
            <a:pPr algn="ctr"/>
            <a:endParaRPr lang="nl-NL" dirty="0"/>
          </a:p>
          <a:p>
            <a:r>
              <a:rPr lang="nl-NL" dirty="0"/>
              <a:t>Stelling: Het onderstaande gedrag is niet per se verdacht, maar wel afwijkend, opvallend of onverklaarbaar: (waar of niet waar)</a:t>
            </a:r>
          </a:p>
          <a:p>
            <a:endParaRPr lang="nl-NL" dirty="0"/>
          </a:p>
        </p:txBody>
      </p:sp>
    </p:spTree>
    <p:extLst>
      <p:ext uri="{BB962C8B-B14F-4D97-AF65-F5344CB8AC3E}">
        <p14:creationId xmlns:p14="http://schemas.microsoft.com/office/powerpoint/2010/main" val="285711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2C7B4-BF2E-4172-8713-CCDDD04D7445}"/>
              </a:ext>
            </a:extLst>
          </p:cNvPr>
          <p:cNvSpPr>
            <a:spLocks noGrp="1"/>
          </p:cNvSpPr>
          <p:nvPr>
            <p:ph type="title"/>
          </p:nvPr>
        </p:nvSpPr>
        <p:spPr/>
        <p:txBody>
          <a:bodyPr/>
          <a:lstStyle/>
          <a:p>
            <a:r>
              <a:rPr lang="nl-NL" dirty="0"/>
              <a:t>Objectiviteit - subjectiviteit</a:t>
            </a:r>
          </a:p>
        </p:txBody>
      </p:sp>
      <p:sp>
        <p:nvSpPr>
          <p:cNvPr id="3" name="Tijdelijke aanduiding voor inhoud 2">
            <a:extLst>
              <a:ext uri="{FF2B5EF4-FFF2-40B4-BE49-F238E27FC236}">
                <a16:creationId xmlns:a16="http://schemas.microsoft.com/office/drawing/2014/main" id="{A988CF52-5E44-421D-8D55-D55BD451F2C6}"/>
              </a:ext>
            </a:extLst>
          </p:cNvPr>
          <p:cNvSpPr>
            <a:spLocks noGrp="1"/>
          </p:cNvSpPr>
          <p:nvPr>
            <p:ph idx="1"/>
          </p:nvPr>
        </p:nvSpPr>
        <p:spPr>
          <a:xfrm>
            <a:off x="1522414" y="1905000"/>
            <a:ext cx="10044606" cy="4267200"/>
          </a:xfrm>
        </p:spPr>
        <p:txBody>
          <a:bodyPr>
            <a:normAutofit/>
          </a:bodyPr>
          <a:lstStyle/>
          <a:p>
            <a:r>
              <a:rPr lang="nl-NL" dirty="0"/>
              <a:t>Spreek af wat de bedoeling van de observatie is</a:t>
            </a:r>
          </a:p>
          <a:p>
            <a:r>
              <a:rPr lang="nl-NL" dirty="0"/>
              <a:t>Spreek af welke deelvragen er zijn</a:t>
            </a:r>
          </a:p>
          <a:p>
            <a:r>
              <a:rPr lang="nl-NL" dirty="0" err="1"/>
              <a:t>Soreek</a:t>
            </a:r>
            <a:r>
              <a:rPr lang="nl-NL" dirty="0"/>
              <a:t> af welke concrete gedragingen bij deze deelvragen horen</a:t>
            </a:r>
          </a:p>
          <a:p>
            <a:r>
              <a:rPr lang="nl-NL" dirty="0"/>
              <a:t>Ga na welke concrete gedragingen bekeken kunnen worden: waar, door wie, wanneer en hoe lang</a:t>
            </a:r>
          </a:p>
          <a:p>
            <a:r>
              <a:rPr lang="nl-NL" dirty="0"/>
              <a:t>Spreek af hoe de observatie in kaart wordt gebracht</a:t>
            </a:r>
          </a:p>
          <a:p>
            <a:r>
              <a:rPr lang="nl-NL" dirty="0"/>
              <a:t>Wees je bewust van je ‘voorkeur’ en waar jij je aandacht als eerste op richt</a:t>
            </a:r>
          </a:p>
        </p:txBody>
      </p:sp>
    </p:spTree>
    <p:extLst>
      <p:ext uri="{BB962C8B-B14F-4D97-AF65-F5344CB8AC3E}">
        <p14:creationId xmlns:p14="http://schemas.microsoft.com/office/powerpoint/2010/main" val="138838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r="6899"/>
          <a:stretch/>
        </p:blipFill>
        <p:spPr>
          <a:xfrm>
            <a:off x="7547141" y="2491977"/>
            <a:ext cx="3023130" cy="2500297"/>
          </a:xfrm>
          <a:prstGeom prst="rect">
            <a:avLst/>
          </a:prstGeom>
        </p:spPr>
      </p:pic>
      <p:sp>
        <p:nvSpPr>
          <p:cNvPr id="2" name="Titel 1"/>
          <p:cNvSpPr>
            <a:spLocks noGrp="1"/>
          </p:cNvSpPr>
          <p:nvPr>
            <p:ph type="title"/>
          </p:nvPr>
        </p:nvSpPr>
        <p:spPr>
          <a:xfrm>
            <a:off x="1537430" y="350793"/>
            <a:ext cx="9600774" cy="1048962"/>
          </a:xfrm>
        </p:spPr>
        <p:txBody>
          <a:bodyPr>
            <a:normAutofit/>
          </a:bodyPr>
          <a:lstStyle/>
          <a:p>
            <a:r>
              <a:rPr lang="nl-NL" dirty="0"/>
              <a:t>Observatietechnieken</a:t>
            </a:r>
          </a:p>
        </p:txBody>
      </p:sp>
      <p:sp>
        <p:nvSpPr>
          <p:cNvPr id="3" name="Tijdelijke aanduiding voor inhoud 2"/>
          <p:cNvSpPr>
            <a:spLocks noGrp="1"/>
          </p:cNvSpPr>
          <p:nvPr>
            <p:ph idx="1"/>
          </p:nvPr>
        </p:nvSpPr>
        <p:spPr>
          <a:xfrm>
            <a:off x="1451202" y="2016103"/>
            <a:ext cx="5139606" cy="3449714"/>
          </a:xfrm>
        </p:spPr>
        <p:txBody>
          <a:bodyPr>
            <a:normAutofit/>
          </a:bodyPr>
          <a:lstStyle/>
          <a:p>
            <a:pPr marL="457063" indent="-457063">
              <a:buFont typeface="+mj-lt"/>
              <a:buAutoNum type="arabicPeriod"/>
            </a:pPr>
            <a:r>
              <a:rPr lang="nl-NL" b="1" dirty="0"/>
              <a:t>Participerend observeren </a:t>
            </a:r>
            <a:r>
              <a:rPr lang="nl-NL" dirty="0"/>
              <a:t>/ </a:t>
            </a:r>
            <a:r>
              <a:rPr lang="nl-NL" dirty="0">
                <a:solidFill>
                  <a:srgbClr val="FFFF00"/>
                </a:solidFill>
              </a:rPr>
              <a:t>intern</a:t>
            </a:r>
            <a:r>
              <a:rPr lang="nl-NL" dirty="0"/>
              <a:t> observeren</a:t>
            </a:r>
          </a:p>
          <a:p>
            <a:pPr marL="457063" indent="-457063">
              <a:buFont typeface="+mj-lt"/>
              <a:buAutoNum type="arabicPeriod"/>
            </a:pPr>
            <a:r>
              <a:rPr lang="nl-NL" b="1" dirty="0"/>
              <a:t>Niet participerend observeren </a:t>
            </a:r>
            <a:r>
              <a:rPr lang="nl-NL" dirty="0"/>
              <a:t>/ </a:t>
            </a:r>
            <a:r>
              <a:rPr lang="nl-NL" dirty="0">
                <a:solidFill>
                  <a:srgbClr val="FFFF00"/>
                </a:solidFill>
              </a:rPr>
              <a:t>extern</a:t>
            </a:r>
            <a:r>
              <a:rPr lang="nl-NL" dirty="0"/>
              <a:t> observeren</a:t>
            </a:r>
          </a:p>
          <a:p>
            <a:endParaRPr lang="nl-NL" dirty="0"/>
          </a:p>
        </p:txBody>
      </p:sp>
    </p:spTree>
    <p:extLst>
      <p:ext uri="{BB962C8B-B14F-4D97-AF65-F5344CB8AC3E}">
        <p14:creationId xmlns:p14="http://schemas.microsoft.com/office/powerpoint/2010/main" val="202435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1697" y="476672"/>
            <a:ext cx="9600774" cy="1048962"/>
          </a:xfrm>
        </p:spPr>
        <p:txBody>
          <a:bodyPr>
            <a:normAutofit/>
          </a:bodyPr>
          <a:lstStyle/>
          <a:p>
            <a:r>
              <a:rPr lang="nl-NL" dirty="0"/>
              <a:t>Observatiemethoden</a:t>
            </a:r>
          </a:p>
        </p:txBody>
      </p:sp>
      <p:graphicFrame>
        <p:nvGraphicFramePr>
          <p:cNvPr id="5" name="Tijdelijke aanduiding voor inhoud 2"/>
          <p:cNvGraphicFramePr>
            <a:graphicFrameLocks noGrp="1"/>
          </p:cNvGraphicFramePr>
          <p:nvPr>
            <p:ph idx="1"/>
            <p:extLst/>
          </p:nvPr>
        </p:nvGraphicFramePr>
        <p:xfrm>
          <a:off x="1450597" y="2340719"/>
          <a:ext cx="9601874" cy="332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83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1697" y="404664"/>
            <a:ext cx="9600774" cy="1048962"/>
          </a:xfrm>
        </p:spPr>
        <p:txBody>
          <a:bodyPr>
            <a:normAutofit/>
          </a:bodyPr>
          <a:lstStyle/>
          <a:p>
            <a:r>
              <a:rPr lang="nl-NL" dirty="0"/>
              <a:t>Vrije observatie</a:t>
            </a:r>
          </a:p>
        </p:txBody>
      </p:sp>
      <p:graphicFrame>
        <p:nvGraphicFramePr>
          <p:cNvPr id="5" name="Tijdelijke aanduiding voor inhoud 2"/>
          <p:cNvGraphicFramePr>
            <a:graphicFrameLocks noGrp="1"/>
          </p:cNvGraphicFramePr>
          <p:nvPr>
            <p:ph idx="1"/>
            <p:extLst/>
          </p:nvPr>
        </p:nvGraphicFramePr>
        <p:xfrm>
          <a:off x="1450597" y="2340719"/>
          <a:ext cx="9601874" cy="332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1201" y="2303340"/>
            <a:ext cx="3271241" cy="2673502"/>
          </a:xfrm>
        </p:spPr>
        <p:txBody>
          <a:bodyPr anchor="t">
            <a:normAutofit/>
          </a:bodyPr>
          <a:lstStyle/>
          <a:p>
            <a:r>
              <a:rPr lang="nl-NL" sz="2499" dirty="0"/>
              <a:t>Gestructureerde observatie</a:t>
            </a:r>
          </a:p>
        </p:txBody>
      </p:sp>
      <p:graphicFrame>
        <p:nvGraphicFramePr>
          <p:cNvPr id="28" name="Tijdelijke aanduiding voor inhoud 2"/>
          <p:cNvGraphicFramePr>
            <a:graphicFrameLocks noGrp="1"/>
          </p:cNvGraphicFramePr>
          <p:nvPr>
            <p:ph idx="1"/>
            <p:extLst/>
          </p:nvPr>
        </p:nvGraphicFramePr>
        <p:xfrm>
          <a:off x="4825727" y="1772816"/>
          <a:ext cx="5911897" cy="463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51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5A864-5305-4F94-976E-B0C3AF598928}"/>
              </a:ext>
            </a:extLst>
          </p:cNvPr>
          <p:cNvSpPr>
            <a:spLocks noGrp="1"/>
          </p:cNvSpPr>
          <p:nvPr>
            <p:ph type="title"/>
          </p:nvPr>
        </p:nvSpPr>
        <p:spPr/>
        <p:txBody>
          <a:bodyPr/>
          <a:lstStyle/>
          <a:p>
            <a:r>
              <a:rPr lang="nl-NL" dirty="0"/>
              <a:t>Opbouw thema</a:t>
            </a:r>
          </a:p>
        </p:txBody>
      </p:sp>
      <p:sp>
        <p:nvSpPr>
          <p:cNvPr id="3" name="Tijdelijke aanduiding voor inhoud 2">
            <a:extLst>
              <a:ext uri="{FF2B5EF4-FFF2-40B4-BE49-F238E27FC236}">
                <a16:creationId xmlns:a16="http://schemas.microsoft.com/office/drawing/2014/main" id="{A54747D7-4476-467B-8CE5-C5FDD30DF0B3}"/>
              </a:ext>
            </a:extLst>
          </p:cNvPr>
          <p:cNvSpPr>
            <a:spLocks noGrp="1"/>
          </p:cNvSpPr>
          <p:nvPr>
            <p:ph idx="1"/>
          </p:nvPr>
        </p:nvSpPr>
        <p:spPr/>
        <p:txBody>
          <a:bodyPr/>
          <a:lstStyle/>
          <a:p>
            <a:r>
              <a:rPr lang="nl-NL" dirty="0"/>
              <a:t>Les 1: waarnemen</a:t>
            </a:r>
          </a:p>
          <a:p>
            <a:r>
              <a:rPr lang="nl-NL" dirty="0"/>
              <a:t>Les 2: observeren, betrouwbaarheid en validiteit</a:t>
            </a:r>
          </a:p>
          <a:p>
            <a:r>
              <a:rPr lang="nl-NL" dirty="0"/>
              <a:t>Les 3: buitenschoolse opdracht</a:t>
            </a:r>
          </a:p>
          <a:p>
            <a:r>
              <a:rPr lang="nl-NL" dirty="0"/>
              <a:t>Les 4: verwerken observaties &amp; losse puntjes</a:t>
            </a:r>
          </a:p>
          <a:p>
            <a:endParaRPr lang="nl-NL" dirty="0"/>
          </a:p>
          <a:p>
            <a:pPr marL="0" indent="0" algn="ctr">
              <a:buNone/>
            </a:pPr>
            <a:endParaRPr lang="nl-NL" dirty="0"/>
          </a:p>
          <a:p>
            <a:endParaRPr lang="nl-NL" dirty="0"/>
          </a:p>
        </p:txBody>
      </p:sp>
      <p:pic>
        <p:nvPicPr>
          <p:cNvPr id="5" name="Afbeelding 4">
            <a:extLst>
              <a:ext uri="{FF2B5EF4-FFF2-40B4-BE49-F238E27FC236}">
                <a16:creationId xmlns:a16="http://schemas.microsoft.com/office/drawing/2014/main" id="{F381994C-3B79-4E81-B0C8-7307E6AEF98E}"/>
              </a:ext>
            </a:extLst>
          </p:cNvPr>
          <p:cNvPicPr>
            <a:picLocks noChangeAspect="1"/>
          </p:cNvPicPr>
          <p:nvPr/>
        </p:nvPicPr>
        <p:blipFill>
          <a:blip r:embed="rId2"/>
          <a:stretch>
            <a:fillRect/>
          </a:stretch>
        </p:blipFill>
        <p:spPr>
          <a:xfrm>
            <a:off x="4150196" y="4227587"/>
            <a:ext cx="3888432" cy="1944216"/>
          </a:xfrm>
          <a:prstGeom prst="rect">
            <a:avLst/>
          </a:prstGeom>
        </p:spPr>
      </p:pic>
    </p:spTree>
    <p:extLst>
      <p:ext uri="{BB962C8B-B14F-4D97-AF65-F5344CB8AC3E}">
        <p14:creationId xmlns:p14="http://schemas.microsoft.com/office/powerpoint/2010/main" val="25201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5228" y="548680"/>
            <a:ext cx="9601874" cy="945445"/>
          </a:xfrm>
        </p:spPr>
        <p:txBody>
          <a:bodyPr>
            <a:normAutofit/>
          </a:bodyPr>
          <a:lstStyle/>
          <a:p>
            <a:r>
              <a:rPr lang="nl-NL" dirty="0"/>
              <a:t>Intervalobservatie</a:t>
            </a:r>
          </a:p>
        </p:txBody>
      </p:sp>
      <p:graphicFrame>
        <p:nvGraphicFramePr>
          <p:cNvPr id="5" name="Tijdelijke aanduiding voor inhoud 2"/>
          <p:cNvGraphicFramePr>
            <a:graphicFrameLocks noGrp="1"/>
          </p:cNvGraphicFramePr>
          <p:nvPr>
            <p:ph idx="1"/>
            <p:extLst/>
          </p:nvPr>
        </p:nvGraphicFramePr>
        <p:xfrm>
          <a:off x="1450596" y="2340719"/>
          <a:ext cx="10188431" cy="332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19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1147" y="332656"/>
            <a:ext cx="9600774" cy="1048962"/>
          </a:xfrm>
        </p:spPr>
        <p:txBody>
          <a:bodyPr>
            <a:normAutofit/>
          </a:bodyPr>
          <a:lstStyle/>
          <a:p>
            <a:r>
              <a:rPr lang="nl-NL" dirty="0"/>
              <a:t>Contextuele observatie</a:t>
            </a:r>
          </a:p>
        </p:txBody>
      </p:sp>
      <p:graphicFrame>
        <p:nvGraphicFramePr>
          <p:cNvPr id="5" name="Tijdelijke aanduiding voor inhoud 2"/>
          <p:cNvGraphicFramePr>
            <a:graphicFrameLocks noGrp="1"/>
          </p:cNvGraphicFramePr>
          <p:nvPr>
            <p:ph idx="1"/>
            <p:extLst/>
          </p:nvPr>
        </p:nvGraphicFramePr>
        <p:xfrm>
          <a:off x="1450596" y="2340718"/>
          <a:ext cx="10116423" cy="3680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959" y="404664"/>
            <a:ext cx="9600774" cy="1048962"/>
          </a:xfrm>
        </p:spPr>
        <p:txBody>
          <a:bodyPr>
            <a:normAutofit/>
          </a:bodyPr>
          <a:lstStyle/>
          <a:p>
            <a:r>
              <a:rPr lang="nl-NL" dirty="0"/>
              <a:t>Protocollaire observatie</a:t>
            </a:r>
          </a:p>
        </p:txBody>
      </p:sp>
      <p:graphicFrame>
        <p:nvGraphicFramePr>
          <p:cNvPr id="29" name="Tijdelijke aanduiding voor inhoud 2"/>
          <p:cNvGraphicFramePr>
            <a:graphicFrameLocks noGrp="1"/>
          </p:cNvGraphicFramePr>
          <p:nvPr>
            <p:ph idx="1"/>
            <p:extLst/>
          </p:nvPr>
        </p:nvGraphicFramePr>
        <p:xfrm>
          <a:off x="1450596" y="2340718"/>
          <a:ext cx="10260439" cy="3824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87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normAutofit/>
          </a:bodyPr>
          <a:lstStyle/>
          <a:p>
            <a:r>
              <a:rPr lang="nl-NL" dirty="0"/>
              <a:t>Je wilt weten hoe de bewoners van een woongroep reageren op de komst van Henk, een nieuwe bewoner. Wat voor een soort observatie doe je dan?</a:t>
            </a:r>
          </a:p>
          <a:p>
            <a:r>
              <a:rPr lang="nl-NL" b="1" dirty="0">
                <a:solidFill>
                  <a:srgbClr val="FFFF00"/>
                </a:solidFill>
              </a:rPr>
              <a:t>Antwoord: contextuele observatie</a:t>
            </a:r>
          </a:p>
          <a:p>
            <a:r>
              <a:rPr lang="nl-NL" dirty="0"/>
              <a:t>Een cliënt heeft af en toe woedeaanvallen. Nu wil je erachter komen wanneer deze aanvallen vooral plaatsvinden. Is er een patroon te ontdekken?</a:t>
            </a:r>
          </a:p>
          <a:p>
            <a:r>
              <a:rPr lang="nl-NL" dirty="0"/>
              <a:t>Welke vorm van observatie ga je doen?</a:t>
            </a:r>
          </a:p>
          <a:p>
            <a:r>
              <a:rPr lang="nl-NL" b="1" dirty="0">
                <a:solidFill>
                  <a:srgbClr val="FFFF00"/>
                </a:solidFill>
              </a:rPr>
              <a:t>Antwoord: intervalobservatie</a:t>
            </a:r>
          </a:p>
          <a:p>
            <a:endParaRPr lang="nl-NL" dirty="0"/>
          </a:p>
        </p:txBody>
      </p:sp>
    </p:spTree>
    <p:extLst>
      <p:ext uri="{BB962C8B-B14F-4D97-AF65-F5344CB8AC3E}">
        <p14:creationId xmlns:p14="http://schemas.microsoft.com/office/powerpoint/2010/main" val="1157543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normAutofit/>
          </a:bodyPr>
          <a:lstStyle/>
          <a:p>
            <a:r>
              <a:rPr lang="nl-NL" dirty="0"/>
              <a:t>Je loopt stage op een recreatieafdeling van een asielzoekerscentrum. Er is in de groep wat onrust en jouw stagebegeleider heeft jou gevraagd eens te observeren tijdens de lunch.</a:t>
            </a:r>
          </a:p>
          <a:p>
            <a:r>
              <a:rPr lang="nl-NL" dirty="0"/>
              <a:t>Wat voor een soort observatie ga je doen?</a:t>
            </a:r>
          </a:p>
          <a:p>
            <a:r>
              <a:rPr lang="nl-NL" b="1" dirty="0">
                <a:solidFill>
                  <a:srgbClr val="FFFF00"/>
                </a:solidFill>
              </a:rPr>
              <a:t>Antwoord: een vrije observatie</a:t>
            </a:r>
          </a:p>
          <a:p>
            <a:r>
              <a:rPr lang="nl-NL" dirty="0"/>
              <a:t>En is dat dan participerende of niet participerende observatie?</a:t>
            </a:r>
          </a:p>
          <a:p>
            <a:endParaRPr lang="nl-NL" dirty="0"/>
          </a:p>
        </p:txBody>
      </p:sp>
    </p:spTree>
    <p:extLst>
      <p:ext uri="{BB962C8B-B14F-4D97-AF65-F5344CB8AC3E}">
        <p14:creationId xmlns:p14="http://schemas.microsoft.com/office/powerpoint/2010/main" val="28196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normAutofit/>
          </a:bodyPr>
          <a:lstStyle/>
          <a:p>
            <a:r>
              <a:rPr lang="nl-NL" dirty="0"/>
              <a:t>Je werkt op een kinderdagverblijf en de ouders van Bo (3 jaar oud) hebben gevraagd of jij vandaag wilt bijhouden hoeveel zij drinkt.</a:t>
            </a:r>
          </a:p>
          <a:p>
            <a:r>
              <a:rPr lang="nl-NL" dirty="0"/>
              <a:t>Welke vorm van observatie ga je doen?</a:t>
            </a:r>
          </a:p>
          <a:p>
            <a:r>
              <a:rPr lang="nl-NL" b="1" dirty="0">
                <a:solidFill>
                  <a:srgbClr val="FFFF00"/>
                </a:solidFill>
              </a:rPr>
              <a:t>Antwoord: gestructureerde observatie</a:t>
            </a:r>
          </a:p>
          <a:p>
            <a:r>
              <a:rPr lang="nl-NL" dirty="0"/>
              <a:t>Je begint je dienst bij een dagbesteding voor mensen met een verstandelijke beperking. Er ligt een formulier klaar waarop precies staat waar jij op moet letten die dag.</a:t>
            </a:r>
          </a:p>
          <a:p>
            <a:r>
              <a:rPr lang="nl-NL" dirty="0"/>
              <a:t>Hoe heet deze vorm van observatie?</a:t>
            </a:r>
          </a:p>
          <a:p>
            <a:r>
              <a:rPr lang="nl-NL" b="1" dirty="0">
                <a:solidFill>
                  <a:srgbClr val="FFFF00"/>
                </a:solidFill>
              </a:rPr>
              <a:t>Antwoord: protocollaire observatie</a:t>
            </a:r>
          </a:p>
          <a:p>
            <a:endParaRPr lang="nl-NL" b="1" dirty="0">
              <a:solidFill>
                <a:srgbClr val="FF0000"/>
              </a:solidFill>
            </a:endParaRPr>
          </a:p>
          <a:p>
            <a:endParaRPr lang="nl-NL" dirty="0"/>
          </a:p>
        </p:txBody>
      </p:sp>
    </p:spTree>
    <p:extLst>
      <p:ext uri="{BB962C8B-B14F-4D97-AF65-F5344CB8AC3E}">
        <p14:creationId xmlns:p14="http://schemas.microsoft.com/office/powerpoint/2010/main" val="125914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8906B-7B38-4C4A-89A1-65DC9F64014D}"/>
              </a:ext>
            </a:extLst>
          </p:cNvPr>
          <p:cNvSpPr>
            <a:spLocks noGrp="1"/>
          </p:cNvSpPr>
          <p:nvPr>
            <p:ph type="title"/>
          </p:nvPr>
        </p:nvSpPr>
        <p:spPr/>
        <p:txBody>
          <a:bodyPr>
            <a:normAutofit/>
          </a:bodyPr>
          <a:lstStyle/>
          <a:p>
            <a:r>
              <a:rPr lang="nl-NL" dirty="0"/>
              <a:t>Opdracht Observeren</a:t>
            </a:r>
          </a:p>
        </p:txBody>
      </p:sp>
      <p:sp>
        <p:nvSpPr>
          <p:cNvPr id="3" name="Tijdelijke aanduiding voor inhoud 2">
            <a:extLst>
              <a:ext uri="{FF2B5EF4-FFF2-40B4-BE49-F238E27FC236}">
                <a16:creationId xmlns:a16="http://schemas.microsoft.com/office/drawing/2014/main" id="{E6AE8FE2-96B9-4535-B5F9-486096C3B365}"/>
              </a:ext>
            </a:extLst>
          </p:cNvPr>
          <p:cNvSpPr>
            <a:spLocks noGrp="1"/>
          </p:cNvSpPr>
          <p:nvPr>
            <p:ph idx="1"/>
          </p:nvPr>
        </p:nvSpPr>
        <p:spPr>
          <a:xfrm>
            <a:off x="1522414" y="1905000"/>
            <a:ext cx="10044606" cy="4953000"/>
          </a:xfrm>
        </p:spPr>
        <p:txBody>
          <a:bodyPr>
            <a:normAutofit/>
          </a:bodyPr>
          <a:lstStyle/>
          <a:p>
            <a:r>
              <a:rPr lang="nl-NL" dirty="0"/>
              <a:t>Stel je voor, je bent als begeleider niveau 4 werkzaam in de ouderenzorg. Je bent de BPV-begeleider van een Helpende niveau 2-student. Deze student helpt een oudere met het aan- en uitkleden. </a:t>
            </a:r>
            <a:r>
              <a:rPr lang="nl-NL" sz="2400" dirty="0"/>
              <a:t>Je wilt graag weten hoe deze stagiair rekening houdt met de wensen en behoeften van de cliënt. </a:t>
            </a:r>
          </a:p>
          <a:p>
            <a:pPr lvl="1"/>
            <a:r>
              <a:rPr lang="nl-NL" sz="2400" dirty="0"/>
              <a:t>Maak hiervoor een observatieplan. (Beschrijf wie je wilt observeren en in welke situatie. </a:t>
            </a:r>
          </a:p>
          <a:p>
            <a:pPr lvl="1"/>
            <a:r>
              <a:rPr lang="nl-NL" sz="2400" dirty="0"/>
              <a:t>Beschrijf of je toestemming moet vragen om in de gekozen situatie te observeren. </a:t>
            </a:r>
          </a:p>
          <a:p>
            <a:pPr lvl="1"/>
            <a:r>
              <a:rPr lang="nl-NL" sz="2400" dirty="0"/>
              <a:t>Wat is je observatiedoel? </a:t>
            </a:r>
          </a:p>
          <a:p>
            <a:pPr lvl="1"/>
            <a:r>
              <a:rPr lang="nl-NL" sz="2400" dirty="0"/>
              <a:t>Kies er een passende methode bij. </a:t>
            </a:r>
          </a:p>
          <a:p>
            <a:pPr lvl="1"/>
            <a:r>
              <a:rPr lang="nl-NL" sz="2400" dirty="0"/>
              <a:t>Kies een observatietechniek. </a:t>
            </a:r>
          </a:p>
          <a:p>
            <a:pPr lvl="1"/>
            <a:r>
              <a:rPr lang="nl-NL" sz="2400" dirty="0"/>
              <a:t>Welke hulpmiddelen ga je gebruiken?)</a:t>
            </a:r>
          </a:p>
        </p:txBody>
      </p:sp>
    </p:spTree>
    <p:extLst>
      <p:ext uri="{BB962C8B-B14F-4D97-AF65-F5344CB8AC3E}">
        <p14:creationId xmlns:p14="http://schemas.microsoft.com/office/powerpoint/2010/main" val="40834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C388D-9732-4F84-A70A-B58C066C77E0}"/>
              </a:ext>
            </a:extLst>
          </p:cNvPr>
          <p:cNvSpPr>
            <a:spLocks noGrp="1"/>
          </p:cNvSpPr>
          <p:nvPr>
            <p:ph type="title"/>
          </p:nvPr>
        </p:nvSpPr>
        <p:spPr>
          <a:xfrm>
            <a:off x="1522414" y="274638"/>
            <a:ext cx="9143998" cy="1020762"/>
          </a:xfrm>
        </p:spPr>
        <p:txBody>
          <a:bodyPr/>
          <a:lstStyle/>
          <a:p>
            <a:r>
              <a:rPr lang="nl-NL" dirty="0"/>
              <a:t>Uitwerking :(</a:t>
            </a:r>
            <a:r>
              <a:rPr lang="nl-NL" dirty="0">
                <a:hlinkClick r:id="rId2"/>
              </a:rPr>
              <a:t>film</a:t>
            </a:r>
            <a:r>
              <a:rPr lang="nl-NL" dirty="0"/>
              <a:t>)</a:t>
            </a:r>
          </a:p>
        </p:txBody>
      </p:sp>
      <p:graphicFrame>
        <p:nvGraphicFramePr>
          <p:cNvPr id="5" name="Tijdelijke aanduiding voor inhoud 4">
            <a:extLst>
              <a:ext uri="{FF2B5EF4-FFF2-40B4-BE49-F238E27FC236}">
                <a16:creationId xmlns:a16="http://schemas.microsoft.com/office/drawing/2014/main" id="{F848A26E-5BB8-44ED-9C84-4E265BCA7074}"/>
              </a:ext>
            </a:extLst>
          </p:cNvPr>
          <p:cNvGraphicFramePr>
            <a:graphicFrameLocks noGrp="1"/>
          </p:cNvGraphicFramePr>
          <p:nvPr>
            <p:ph idx="1"/>
            <p:extLst/>
          </p:nvPr>
        </p:nvGraphicFramePr>
        <p:xfrm>
          <a:off x="1522413" y="1700808"/>
          <a:ext cx="9684568" cy="5157192"/>
        </p:xfrm>
        <a:graphic>
          <a:graphicData uri="http://schemas.openxmlformats.org/drawingml/2006/table">
            <a:tbl>
              <a:tblPr firstRow="1" bandRow="1">
                <a:tableStyleId>{8EC20E35-A176-4012-BC5E-935CFFF8708E}</a:tableStyleId>
              </a:tblPr>
              <a:tblGrid>
                <a:gridCol w="3240720">
                  <a:extLst>
                    <a:ext uri="{9D8B030D-6E8A-4147-A177-3AD203B41FA5}">
                      <a16:colId xmlns:a16="http://schemas.microsoft.com/office/drawing/2014/main" val="1376061722"/>
                    </a:ext>
                  </a:extLst>
                </a:gridCol>
                <a:gridCol w="6443848">
                  <a:extLst>
                    <a:ext uri="{9D8B030D-6E8A-4147-A177-3AD203B41FA5}">
                      <a16:colId xmlns:a16="http://schemas.microsoft.com/office/drawing/2014/main" val="1967174247"/>
                    </a:ext>
                  </a:extLst>
                </a:gridCol>
              </a:tblGrid>
              <a:tr h="451951">
                <a:tc>
                  <a:txBody>
                    <a:bodyPr/>
                    <a:lstStyle/>
                    <a:p>
                      <a:r>
                        <a:rPr lang="nl-NL" dirty="0"/>
                        <a:t>Reden observatie</a:t>
                      </a:r>
                    </a:p>
                  </a:txBody>
                  <a:tcPr/>
                </a:tc>
                <a:tc>
                  <a:txBody>
                    <a:bodyPr/>
                    <a:lstStyle/>
                    <a:p>
                      <a:endParaRPr lang="nl-NL" dirty="0"/>
                    </a:p>
                  </a:txBody>
                  <a:tcPr/>
                </a:tc>
                <a:extLst>
                  <a:ext uri="{0D108BD9-81ED-4DB2-BD59-A6C34878D82A}">
                    <a16:rowId xmlns:a16="http://schemas.microsoft.com/office/drawing/2014/main" val="190222144"/>
                  </a:ext>
                </a:extLst>
              </a:tr>
              <a:tr h="451951">
                <a:tc>
                  <a:txBody>
                    <a:bodyPr/>
                    <a:lstStyle/>
                    <a:p>
                      <a:r>
                        <a:rPr lang="nl-NL" dirty="0"/>
                        <a:t>Observatiedoel</a:t>
                      </a:r>
                    </a:p>
                  </a:txBody>
                  <a:tcPr/>
                </a:tc>
                <a:tc>
                  <a:txBody>
                    <a:bodyPr/>
                    <a:lstStyle/>
                    <a:p>
                      <a:endParaRPr lang="nl-NL" dirty="0"/>
                    </a:p>
                  </a:txBody>
                  <a:tcPr/>
                </a:tc>
                <a:extLst>
                  <a:ext uri="{0D108BD9-81ED-4DB2-BD59-A6C34878D82A}">
                    <a16:rowId xmlns:a16="http://schemas.microsoft.com/office/drawing/2014/main" val="1463230845"/>
                  </a:ext>
                </a:extLst>
              </a:tr>
              <a:tr h="451951">
                <a:tc>
                  <a:txBody>
                    <a:bodyPr/>
                    <a:lstStyle/>
                    <a:p>
                      <a:r>
                        <a:rPr lang="nl-NL" dirty="0"/>
                        <a:t>Deelvragen</a:t>
                      </a:r>
                    </a:p>
                  </a:txBody>
                  <a:tcPr/>
                </a:tc>
                <a:tc>
                  <a:txBody>
                    <a:bodyPr/>
                    <a:lstStyle/>
                    <a:p>
                      <a:endParaRPr lang="nl-NL" dirty="0"/>
                    </a:p>
                  </a:txBody>
                  <a:tcPr/>
                </a:tc>
                <a:extLst>
                  <a:ext uri="{0D108BD9-81ED-4DB2-BD59-A6C34878D82A}">
                    <a16:rowId xmlns:a16="http://schemas.microsoft.com/office/drawing/2014/main" val="3469227997"/>
                  </a:ext>
                </a:extLst>
              </a:tr>
              <a:tr h="451951">
                <a:tc>
                  <a:txBody>
                    <a:bodyPr/>
                    <a:lstStyle/>
                    <a:p>
                      <a:r>
                        <a:rPr lang="nl-NL" dirty="0"/>
                        <a:t>Observatiemethode</a:t>
                      </a:r>
                    </a:p>
                  </a:txBody>
                  <a:tcPr/>
                </a:tc>
                <a:tc>
                  <a:txBody>
                    <a:bodyPr/>
                    <a:lstStyle/>
                    <a:p>
                      <a:endParaRPr lang="nl-NL" dirty="0"/>
                    </a:p>
                  </a:txBody>
                  <a:tcPr/>
                </a:tc>
                <a:extLst>
                  <a:ext uri="{0D108BD9-81ED-4DB2-BD59-A6C34878D82A}">
                    <a16:rowId xmlns:a16="http://schemas.microsoft.com/office/drawing/2014/main" val="8042600"/>
                  </a:ext>
                </a:extLst>
              </a:tr>
              <a:tr h="1114399">
                <a:tc>
                  <a:txBody>
                    <a:bodyPr/>
                    <a:lstStyle/>
                    <a:p>
                      <a:r>
                        <a:rPr lang="nl-NL" dirty="0"/>
                        <a:t>Plan van aanpak</a:t>
                      </a:r>
                    </a:p>
                  </a:txBody>
                  <a:tcPr/>
                </a:tc>
                <a:tc>
                  <a:txBody>
                    <a:bodyPr/>
                    <a:lstStyle/>
                    <a:p>
                      <a:endParaRPr lang="nl-NL" dirty="0"/>
                    </a:p>
                  </a:txBody>
                  <a:tcPr/>
                </a:tc>
                <a:extLst>
                  <a:ext uri="{0D108BD9-81ED-4DB2-BD59-A6C34878D82A}">
                    <a16:rowId xmlns:a16="http://schemas.microsoft.com/office/drawing/2014/main" val="3823215100"/>
                  </a:ext>
                </a:extLst>
              </a:tr>
              <a:tr h="1783038">
                <a:tc>
                  <a:txBody>
                    <a:bodyPr/>
                    <a:lstStyle/>
                    <a:p>
                      <a:r>
                        <a:rPr lang="nl-NL" dirty="0"/>
                        <a:t>Evaluatiepunten</a:t>
                      </a:r>
                    </a:p>
                    <a:p>
                      <a:endParaRPr lang="nl-NL" dirty="0"/>
                    </a:p>
                    <a:p>
                      <a:endParaRPr lang="nl-NL" dirty="0"/>
                    </a:p>
                    <a:p>
                      <a:endParaRPr lang="nl-NL" dirty="0"/>
                    </a:p>
                    <a:p>
                      <a:r>
                        <a:rPr lang="nl-NL" dirty="0"/>
                        <a:t>Hulpmiddelen</a:t>
                      </a:r>
                    </a:p>
                  </a:txBody>
                  <a:tcPr/>
                </a:tc>
                <a:tc>
                  <a:txBody>
                    <a:bodyPr/>
                    <a:lstStyle/>
                    <a:p>
                      <a:endParaRPr lang="nl-NL" dirty="0"/>
                    </a:p>
                  </a:txBody>
                  <a:tcPr/>
                </a:tc>
                <a:extLst>
                  <a:ext uri="{0D108BD9-81ED-4DB2-BD59-A6C34878D82A}">
                    <a16:rowId xmlns:a16="http://schemas.microsoft.com/office/drawing/2014/main" val="2141227409"/>
                  </a:ext>
                </a:extLst>
              </a:tr>
              <a:tr h="451951">
                <a:tc>
                  <a:txBody>
                    <a:bodyPr/>
                    <a:lstStyle/>
                    <a:p>
                      <a:r>
                        <a:rPr lang="nl-NL" dirty="0"/>
                        <a:t>Is toestemming nodig?</a:t>
                      </a:r>
                    </a:p>
                  </a:txBody>
                  <a:tcPr/>
                </a:tc>
                <a:tc>
                  <a:txBody>
                    <a:bodyPr/>
                    <a:lstStyle/>
                    <a:p>
                      <a:endParaRPr lang="nl-NL" dirty="0"/>
                    </a:p>
                  </a:txBody>
                  <a:tcPr/>
                </a:tc>
                <a:extLst>
                  <a:ext uri="{0D108BD9-81ED-4DB2-BD59-A6C34878D82A}">
                    <a16:rowId xmlns:a16="http://schemas.microsoft.com/office/drawing/2014/main" val="47991924"/>
                  </a:ext>
                </a:extLst>
              </a:tr>
            </a:tbl>
          </a:graphicData>
        </a:graphic>
      </p:graphicFrame>
    </p:spTree>
    <p:extLst>
      <p:ext uri="{BB962C8B-B14F-4D97-AF65-F5344CB8AC3E}">
        <p14:creationId xmlns:p14="http://schemas.microsoft.com/office/powerpoint/2010/main" val="4402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C8AF0-4652-4C8F-826F-8C25BC04800A}"/>
              </a:ext>
            </a:extLst>
          </p:cNvPr>
          <p:cNvSpPr>
            <a:spLocks noGrp="1"/>
          </p:cNvSpPr>
          <p:nvPr>
            <p:ph type="title"/>
          </p:nvPr>
        </p:nvSpPr>
        <p:spPr/>
        <p:txBody>
          <a:bodyPr/>
          <a:lstStyle/>
          <a:p>
            <a:r>
              <a:rPr lang="nl-NL" dirty="0"/>
              <a:t>Uitwerking</a:t>
            </a:r>
          </a:p>
        </p:txBody>
      </p:sp>
      <p:pic>
        <p:nvPicPr>
          <p:cNvPr id="4" name="Tijdelijke aanduiding voor inhoud 3">
            <a:extLst>
              <a:ext uri="{FF2B5EF4-FFF2-40B4-BE49-F238E27FC236}">
                <a16:creationId xmlns:a16="http://schemas.microsoft.com/office/drawing/2014/main" id="{4718FC55-99F5-4CD0-AA34-3A51C4D18FF4}"/>
              </a:ext>
            </a:extLst>
          </p:cNvPr>
          <p:cNvPicPr>
            <a:picLocks noGrp="1" noChangeAspect="1"/>
          </p:cNvPicPr>
          <p:nvPr>
            <p:ph idx="1"/>
          </p:nvPr>
        </p:nvPicPr>
        <p:blipFill>
          <a:blip r:embed="rId2"/>
          <a:stretch>
            <a:fillRect/>
          </a:stretch>
        </p:blipFill>
        <p:spPr>
          <a:xfrm>
            <a:off x="1522414" y="1700808"/>
            <a:ext cx="9143998" cy="5040560"/>
          </a:xfrm>
          <a:prstGeom prst="rect">
            <a:avLst/>
          </a:prstGeom>
        </p:spPr>
      </p:pic>
    </p:spTree>
    <p:extLst>
      <p:ext uri="{BB962C8B-B14F-4D97-AF65-F5344CB8AC3E}">
        <p14:creationId xmlns:p14="http://schemas.microsoft.com/office/powerpoint/2010/main" val="5183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C2EE0-EC84-4A1F-84B2-087F536E693A}"/>
              </a:ext>
            </a:extLst>
          </p:cNvPr>
          <p:cNvSpPr>
            <a:spLocks noGrp="1"/>
          </p:cNvSpPr>
          <p:nvPr>
            <p:ph type="title"/>
          </p:nvPr>
        </p:nvSpPr>
        <p:spPr/>
        <p:txBody>
          <a:bodyPr/>
          <a:lstStyle/>
          <a:p>
            <a:r>
              <a:rPr lang="nl-NL" dirty="0"/>
              <a:t>Nogmaals vader met baby</a:t>
            </a:r>
          </a:p>
        </p:txBody>
      </p:sp>
      <p:sp>
        <p:nvSpPr>
          <p:cNvPr id="3" name="Tijdelijke aanduiding voor inhoud 2">
            <a:extLst>
              <a:ext uri="{FF2B5EF4-FFF2-40B4-BE49-F238E27FC236}">
                <a16:creationId xmlns:a16="http://schemas.microsoft.com/office/drawing/2014/main" id="{912EA9DF-BE09-4E6F-8B92-565DC4FF8D0F}"/>
              </a:ext>
            </a:extLst>
          </p:cNvPr>
          <p:cNvSpPr>
            <a:spLocks noGrp="1"/>
          </p:cNvSpPr>
          <p:nvPr>
            <p:ph idx="1"/>
          </p:nvPr>
        </p:nvSpPr>
        <p:spPr/>
        <p:txBody>
          <a:bodyPr/>
          <a:lstStyle/>
          <a:p>
            <a:r>
              <a:rPr lang="nl-NL" dirty="0"/>
              <a:t>We bekijken nogmaals de video ‘Vader met baby’</a:t>
            </a:r>
          </a:p>
          <a:p>
            <a:r>
              <a:rPr lang="nl-NL" dirty="0"/>
              <a:t>Doelstelling observatie is: </a:t>
            </a:r>
            <a:br>
              <a:rPr lang="nl-NL" dirty="0"/>
            </a:br>
            <a:r>
              <a:rPr lang="nl-NL" dirty="0"/>
              <a:t>Hoe verloopt de interactie tussen vader en </a:t>
            </a:r>
            <a:r>
              <a:rPr lang="nl-NL" dirty="0" err="1"/>
              <a:t>en</a:t>
            </a:r>
            <a:r>
              <a:rPr lang="nl-NL" dirty="0"/>
              <a:t> kind?</a:t>
            </a:r>
          </a:p>
          <a:p>
            <a:r>
              <a:rPr lang="nl-NL" dirty="0"/>
              <a:t>Vraagstelling van de observatie is: </a:t>
            </a:r>
            <a:br>
              <a:rPr lang="nl-NL" dirty="0"/>
            </a:br>
            <a:r>
              <a:rPr lang="nl-NL" dirty="0"/>
              <a:t>Wat doet de vader?</a:t>
            </a:r>
            <a:br>
              <a:rPr lang="nl-NL" dirty="0"/>
            </a:br>
            <a:r>
              <a:rPr lang="nl-NL" dirty="0"/>
              <a:t>Wat doet het kind?</a:t>
            </a:r>
          </a:p>
          <a:p>
            <a:r>
              <a:rPr lang="nl-NL" dirty="0"/>
              <a:t>Bepaal eerst zelf welke concrete gedragingen je gaat opschrijven en hoe je dat gat scoren</a:t>
            </a:r>
          </a:p>
        </p:txBody>
      </p:sp>
    </p:spTree>
    <p:extLst>
      <p:ext uri="{BB962C8B-B14F-4D97-AF65-F5344CB8AC3E}">
        <p14:creationId xmlns:p14="http://schemas.microsoft.com/office/powerpoint/2010/main" val="391342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5D9C3-78DD-4E7C-B7B4-1A74EF6C4639}"/>
              </a:ext>
            </a:extLst>
          </p:cNvPr>
          <p:cNvSpPr>
            <a:spLocks noGrp="1"/>
          </p:cNvSpPr>
          <p:nvPr>
            <p:ph type="title"/>
          </p:nvPr>
        </p:nvSpPr>
        <p:spPr/>
        <p:txBody>
          <a:bodyPr/>
          <a:lstStyle/>
          <a:p>
            <a:r>
              <a:rPr lang="nl-NL" dirty="0"/>
              <a:t>Observatieopdracht</a:t>
            </a:r>
          </a:p>
        </p:txBody>
      </p:sp>
      <p:sp>
        <p:nvSpPr>
          <p:cNvPr id="3" name="Tijdelijke aanduiding voor inhoud 2">
            <a:extLst>
              <a:ext uri="{FF2B5EF4-FFF2-40B4-BE49-F238E27FC236}">
                <a16:creationId xmlns:a16="http://schemas.microsoft.com/office/drawing/2014/main" id="{FC250DE6-4D12-4BEC-B002-599BEB3A7E8C}"/>
              </a:ext>
            </a:extLst>
          </p:cNvPr>
          <p:cNvSpPr>
            <a:spLocks noGrp="1"/>
          </p:cNvSpPr>
          <p:nvPr>
            <p:ph idx="1"/>
          </p:nvPr>
        </p:nvSpPr>
        <p:spPr/>
        <p:txBody>
          <a:bodyPr/>
          <a:lstStyle/>
          <a:p>
            <a:r>
              <a:rPr lang="nl-NL" dirty="0"/>
              <a:t>Bekijk het volgende filmpje ‘Vader met baby’.</a:t>
            </a:r>
          </a:p>
          <a:p>
            <a:r>
              <a:rPr lang="nl-NL" dirty="0"/>
              <a:t>Observeer deze situatie en maak hiervan aantekeningen.</a:t>
            </a:r>
          </a:p>
          <a:p>
            <a:r>
              <a:rPr lang="nl-NL" dirty="0"/>
              <a:t>Vergelijk deze aantekeningen met je medestudenten.</a:t>
            </a:r>
          </a:p>
          <a:p>
            <a:r>
              <a:rPr lang="nl-NL" dirty="0"/>
              <a:t>Aan het eind van de les wordt er op deze opdracht terug gekomen.</a:t>
            </a:r>
          </a:p>
          <a:p>
            <a:endParaRPr lang="nl-NL" dirty="0"/>
          </a:p>
          <a:p>
            <a:endParaRPr lang="nl-NL" dirty="0"/>
          </a:p>
        </p:txBody>
      </p:sp>
    </p:spTree>
    <p:extLst>
      <p:ext uri="{BB962C8B-B14F-4D97-AF65-F5344CB8AC3E}">
        <p14:creationId xmlns:p14="http://schemas.microsoft.com/office/powerpoint/2010/main" val="5443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Vader met baby">
            <a:hlinkClick r:id="" action="ppaction://media"/>
            <a:extLst>
              <a:ext uri="{FF2B5EF4-FFF2-40B4-BE49-F238E27FC236}">
                <a16:creationId xmlns:a16="http://schemas.microsoft.com/office/drawing/2014/main" id="{7544AE6C-DAD4-47E2-A400-6A4DA7A4737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29916" y="0"/>
            <a:ext cx="8928992" cy="6696744"/>
          </a:xfrm>
          <a:prstGeom prst="rect">
            <a:avLst/>
          </a:prstGeom>
        </p:spPr>
      </p:pic>
    </p:spTree>
    <p:extLst>
      <p:ext uri="{BB962C8B-B14F-4D97-AF65-F5344CB8AC3E}">
        <p14:creationId xmlns:p14="http://schemas.microsoft.com/office/powerpoint/2010/main" val="354867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DCC64-FD50-4A3E-A764-D9F15AACF08A}"/>
              </a:ext>
            </a:extLst>
          </p:cNvPr>
          <p:cNvSpPr>
            <a:spLocks noGrp="1"/>
          </p:cNvSpPr>
          <p:nvPr>
            <p:ph type="title"/>
          </p:nvPr>
        </p:nvSpPr>
        <p:spPr/>
        <p:txBody>
          <a:bodyPr/>
          <a:lstStyle/>
          <a:p>
            <a:r>
              <a:rPr lang="nl-NL" dirty="0"/>
              <a:t>Betrouwbaarheid - validiteit</a:t>
            </a:r>
          </a:p>
        </p:txBody>
      </p:sp>
      <p:sp>
        <p:nvSpPr>
          <p:cNvPr id="3" name="Tijdelijke aanduiding voor inhoud 2">
            <a:extLst>
              <a:ext uri="{FF2B5EF4-FFF2-40B4-BE49-F238E27FC236}">
                <a16:creationId xmlns:a16="http://schemas.microsoft.com/office/drawing/2014/main" id="{A24E7F03-8F01-491A-A72B-7BA2477C1075}"/>
              </a:ext>
            </a:extLst>
          </p:cNvPr>
          <p:cNvSpPr>
            <a:spLocks noGrp="1"/>
          </p:cNvSpPr>
          <p:nvPr>
            <p:ph idx="1"/>
          </p:nvPr>
        </p:nvSpPr>
        <p:spPr/>
        <p:txBody>
          <a:bodyPr/>
          <a:lstStyle/>
          <a:p>
            <a:r>
              <a:rPr lang="nl-NL" dirty="0"/>
              <a:t>Betrouwbaarheid heeft te maken met de herhaalbaarheid tot hetzelfde resultaat van de observatie</a:t>
            </a:r>
          </a:p>
          <a:p>
            <a:r>
              <a:rPr lang="nl-NL" dirty="0"/>
              <a:t>Inter-observatiebetrouwbaarheid</a:t>
            </a:r>
          </a:p>
          <a:p>
            <a:endParaRPr lang="nl-NL" dirty="0"/>
          </a:p>
          <a:p>
            <a:r>
              <a:rPr lang="nl-NL" dirty="0"/>
              <a:t>Validiteit is als je hebt gemeten wat je wilde meten</a:t>
            </a:r>
          </a:p>
          <a:p>
            <a:endParaRPr lang="nl-NL" dirty="0"/>
          </a:p>
        </p:txBody>
      </p:sp>
      <p:pic>
        <p:nvPicPr>
          <p:cNvPr id="4" name="Afbeelding 3">
            <a:extLst>
              <a:ext uri="{FF2B5EF4-FFF2-40B4-BE49-F238E27FC236}">
                <a16:creationId xmlns:a16="http://schemas.microsoft.com/office/drawing/2014/main" id="{8B3B57D0-0D00-4E39-8818-BC34363371B2}"/>
              </a:ext>
            </a:extLst>
          </p:cNvPr>
          <p:cNvPicPr>
            <a:picLocks noChangeAspect="1"/>
          </p:cNvPicPr>
          <p:nvPr/>
        </p:nvPicPr>
        <p:blipFill>
          <a:blip r:embed="rId2"/>
          <a:stretch>
            <a:fillRect/>
          </a:stretch>
        </p:blipFill>
        <p:spPr>
          <a:xfrm>
            <a:off x="4622799" y="4619625"/>
            <a:ext cx="2943225" cy="1552575"/>
          </a:xfrm>
          <a:prstGeom prst="rect">
            <a:avLst/>
          </a:prstGeom>
        </p:spPr>
      </p:pic>
    </p:spTree>
    <p:extLst>
      <p:ext uri="{BB962C8B-B14F-4D97-AF65-F5344CB8AC3E}">
        <p14:creationId xmlns:p14="http://schemas.microsoft.com/office/powerpoint/2010/main" val="239319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02355-1F3B-4CBA-9327-04DBDCDC070D}"/>
              </a:ext>
            </a:extLst>
          </p:cNvPr>
          <p:cNvSpPr>
            <a:spLocks noGrp="1"/>
          </p:cNvSpPr>
          <p:nvPr>
            <p:ph type="title"/>
          </p:nvPr>
        </p:nvSpPr>
        <p:spPr/>
        <p:txBody>
          <a:bodyPr/>
          <a:lstStyle/>
          <a:p>
            <a:r>
              <a:rPr lang="nl-NL" dirty="0"/>
              <a:t>Volgende week</a:t>
            </a:r>
          </a:p>
        </p:txBody>
      </p:sp>
      <p:sp>
        <p:nvSpPr>
          <p:cNvPr id="3" name="Tijdelijke aanduiding voor inhoud 2">
            <a:extLst>
              <a:ext uri="{FF2B5EF4-FFF2-40B4-BE49-F238E27FC236}">
                <a16:creationId xmlns:a16="http://schemas.microsoft.com/office/drawing/2014/main" id="{44F5DD04-7F94-4E56-9B92-A7EAF538021F}"/>
              </a:ext>
            </a:extLst>
          </p:cNvPr>
          <p:cNvSpPr>
            <a:spLocks noGrp="1"/>
          </p:cNvSpPr>
          <p:nvPr>
            <p:ph idx="1"/>
          </p:nvPr>
        </p:nvSpPr>
        <p:spPr/>
        <p:txBody>
          <a:bodyPr>
            <a:normAutofit/>
          </a:bodyPr>
          <a:lstStyle/>
          <a:p>
            <a:r>
              <a:rPr lang="nl-NL" dirty="0"/>
              <a:t>Vandaag gaan jullie aan de slag met alle stappen die bij observeren horen. Jullie hebben geleerd wat observeren is, dat je een stappenplan moet maken en op welke manier je een observatie kunt vastleggen.</a:t>
            </a:r>
          </a:p>
          <a:p>
            <a:r>
              <a:rPr lang="nl-NL" dirty="0"/>
              <a:t>Jullie gaan een buitenopdracht uitvoeren in deze les. Jullie maken tweetallen en jullie bedenken wat jullie willen observeren. De observatie zelf duurt minimaal 20 minuten (neem dit op in het plan van aanpak). De volgende stappen gaan jullie uitvoeren:</a:t>
            </a:r>
          </a:p>
          <a:p>
            <a:pPr lvl="1"/>
            <a:r>
              <a:rPr lang="nl-NL" sz="2400" dirty="0"/>
              <a:t>Jullie schrijven een stappenplan (zie bijlage </a:t>
            </a:r>
            <a:r>
              <a:rPr lang="es-ES" sz="2400" dirty="0"/>
              <a:t>+ </a:t>
            </a:r>
            <a:r>
              <a:rPr lang="es-ES" dirty="0"/>
              <a:t>MZ: blz 75 en SW: blz 70</a:t>
            </a:r>
            <a:r>
              <a:rPr lang="nl-NL" sz="2400" dirty="0"/>
              <a:t>)</a:t>
            </a:r>
          </a:p>
          <a:p>
            <a:pPr lvl="1"/>
            <a:r>
              <a:rPr lang="nl-NL" sz="2400" dirty="0"/>
              <a:t>Jullie gaan minimaal 20 minuten observeren.</a:t>
            </a:r>
          </a:p>
          <a:p>
            <a:pPr lvl="1"/>
            <a:r>
              <a:rPr lang="nl-NL" sz="2400" dirty="0"/>
              <a:t>Jullie schrijven een rapportage</a:t>
            </a:r>
          </a:p>
        </p:txBody>
      </p:sp>
    </p:spTree>
    <p:extLst>
      <p:ext uri="{BB962C8B-B14F-4D97-AF65-F5344CB8AC3E}">
        <p14:creationId xmlns:p14="http://schemas.microsoft.com/office/powerpoint/2010/main" val="315540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2C7B4-BF2E-4172-8713-CCDDD04D7445}"/>
              </a:ext>
            </a:extLst>
          </p:cNvPr>
          <p:cNvSpPr>
            <a:spLocks noGrp="1"/>
          </p:cNvSpPr>
          <p:nvPr>
            <p:ph type="title"/>
          </p:nvPr>
        </p:nvSpPr>
        <p:spPr/>
        <p:txBody>
          <a:bodyPr/>
          <a:lstStyle/>
          <a:p>
            <a:r>
              <a:rPr lang="nl-NL" dirty="0"/>
              <a:t>Objectiviteit - subjectiviteit</a:t>
            </a:r>
          </a:p>
        </p:txBody>
      </p:sp>
      <p:sp>
        <p:nvSpPr>
          <p:cNvPr id="3" name="Tijdelijke aanduiding voor inhoud 2">
            <a:extLst>
              <a:ext uri="{FF2B5EF4-FFF2-40B4-BE49-F238E27FC236}">
                <a16:creationId xmlns:a16="http://schemas.microsoft.com/office/drawing/2014/main" id="{A988CF52-5E44-421D-8D55-D55BD451F2C6}"/>
              </a:ext>
            </a:extLst>
          </p:cNvPr>
          <p:cNvSpPr>
            <a:spLocks noGrp="1"/>
          </p:cNvSpPr>
          <p:nvPr>
            <p:ph idx="1"/>
          </p:nvPr>
        </p:nvSpPr>
        <p:spPr>
          <a:xfrm>
            <a:off x="1522414" y="1905000"/>
            <a:ext cx="10044606" cy="4267200"/>
          </a:xfrm>
        </p:spPr>
        <p:txBody>
          <a:bodyPr>
            <a:normAutofit/>
          </a:bodyPr>
          <a:lstStyle/>
          <a:p>
            <a:r>
              <a:rPr lang="nl-NL" dirty="0"/>
              <a:t>Spreek af wat de bedoeling van de observatie is</a:t>
            </a:r>
          </a:p>
          <a:p>
            <a:r>
              <a:rPr lang="nl-NL" dirty="0"/>
              <a:t>Spreek af welke deelvragen er zijn</a:t>
            </a:r>
          </a:p>
          <a:p>
            <a:r>
              <a:rPr lang="nl-NL" dirty="0" err="1"/>
              <a:t>Soreek</a:t>
            </a:r>
            <a:r>
              <a:rPr lang="nl-NL" dirty="0"/>
              <a:t> af welke concrete gedragingen bij deze deelvragen horen</a:t>
            </a:r>
          </a:p>
          <a:p>
            <a:r>
              <a:rPr lang="nl-NL" dirty="0"/>
              <a:t>Ga na welke concrete gedragingen bekeken kunnen worden: waar, door wie, wanneer en hoe lang</a:t>
            </a:r>
          </a:p>
          <a:p>
            <a:r>
              <a:rPr lang="nl-NL" dirty="0"/>
              <a:t>Spreek af hoe de observatie in kaart wordt gebracht</a:t>
            </a:r>
          </a:p>
          <a:p>
            <a:r>
              <a:rPr lang="nl-NL" dirty="0"/>
              <a:t>Wees je bewust van je ‘voorkeur’ en waar jij je aandacht als eerste op richt</a:t>
            </a:r>
          </a:p>
        </p:txBody>
      </p:sp>
    </p:spTree>
    <p:extLst>
      <p:ext uri="{BB962C8B-B14F-4D97-AF65-F5344CB8AC3E}">
        <p14:creationId xmlns:p14="http://schemas.microsoft.com/office/powerpoint/2010/main" val="99854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Vader met baby">
            <a:hlinkClick r:id="" action="ppaction://media"/>
            <a:extLst>
              <a:ext uri="{FF2B5EF4-FFF2-40B4-BE49-F238E27FC236}">
                <a16:creationId xmlns:a16="http://schemas.microsoft.com/office/drawing/2014/main" id="{7544AE6C-DAD4-47E2-A400-6A4DA7A4737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29916" y="0"/>
            <a:ext cx="8928992" cy="6696744"/>
          </a:xfrm>
          <a:prstGeom prst="rect">
            <a:avLst/>
          </a:prstGeom>
        </p:spPr>
      </p:pic>
    </p:spTree>
    <p:extLst>
      <p:ext uri="{BB962C8B-B14F-4D97-AF65-F5344CB8AC3E}">
        <p14:creationId xmlns:p14="http://schemas.microsoft.com/office/powerpoint/2010/main" val="4862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5A823-B2D0-4417-977D-BFA8FF499A68}"/>
              </a:ext>
            </a:extLst>
          </p:cNvPr>
          <p:cNvSpPr>
            <a:spLocks noGrp="1"/>
          </p:cNvSpPr>
          <p:nvPr>
            <p:ph type="title"/>
          </p:nvPr>
        </p:nvSpPr>
        <p:spPr/>
        <p:txBody>
          <a:bodyPr/>
          <a:lstStyle/>
          <a:p>
            <a:r>
              <a:rPr lang="nl-NL" dirty="0"/>
              <a:t>Waarnemen</a:t>
            </a:r>
          </a:p>
        </p:txBody>
      </p:sp>
      <p:sp>
        <p:nvSpPr>
          <p:cNvPr id="3" name="Tijdelijke aanduiding voor inhoud 2">
            <a:extLst>
              <a:ext uri="{FF2B5EF4-FFF2-40B4-BE49-F238E27FC236}">
                <a16:creationId xmlns:a16="http://schemas.microsoft.com/office/drawing/2014/main" id="{0200B566-CB90-47F7-A117-FD762333496C}"/>
              </a:ext>
            </a:extLst>
          </p:cNvPr>
          <p:cNvSpPr>
            <a:spLocks noGrp="1"/>
          </p:cNvSpPr>
          <p:nvPr>
            <p:ph idx="1"/>
          </p:nvPr>
        </p:nvSpPr>
        <p:spPr/>
        <p:txBody>
          <a:bodyPr>
            <a:normAutofit/>
          </a:bodyPr>
          <a:lstStyle/>
          <a:p>
            <a:r>
              <a:rPr lang="nl-NL" dirty="0"/>
              <a:t>Waarnemen is het proces van het verwerven, interpreteren, selecteren en organiseren van zintuigelijke informatie. Met andere woorden is waarnemen dus het leren kennen van de omgeving via de zintuigen.</a:t>
            </a:r>
          </a:p>
          <a:p>
            <a:r>
              <a:rPr lang="nl-NL" dirty="0"/>
              <a:t>Er zijn vijf zintuigen:</a:t>
            </a:r>
          </a:p>
          <a:p>
            <a:pPr lvl="1"/>
            <a:r>
              <a:rPr lang="nl-NL" dirty="0"/>
              <a:t>horen (oren)</a:t>
            </a:r>
          </a:p>
          <a:p>
            <a:pPr lvl="1"/>
            <a:r>
              <a:rPr lang="nl-NL" dirty="0"/>
              <a:t>zien (ogen)</a:t>
            </a:r>
          </a:p>
          <a:p>
            <a:pPr lvl="1"/>
            <a:r>
              <a:rPr lang="nl-NL" dirty="0"/>
              <a:t>ruiken (neus)</a:t>
            </a:r>
          </a:p>
          <a:p>
            <a:pPr lvl="1"/>
            <a:r>
              <a:rPr lang="nl-NL" dirty="0"/>
              <a:t>voelen (huid)</a:t>
            </a:r>
          </a:p>
          <a:p>
            <a:pPr lvl="1"/>
            <a:r>
              <a:rPr lang="nl-NL" dirty="0"/>
              <a:t>smaak (tong)</a:t>
            </a:r>
          </a:p>
        </p:txBody>
      </p:sp>
    </p:spTree>
    <p:extLst>
      <p:ext uri="{BB962C8B-B14F-4D97-AF65-F5344CB8AC3E}">
        <p14:creationId xmlns:p14="http://schemas.microsoft.com/office/powerpoint/2010/main" val="41264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4B0EA-531D-4908-A1FA-FAA391A651D1}"/>
              </a:ext>
            </a:extLst>
          </p:cNvPr>
          <p:cNvSpPr>
            <a:spLocks noGrp="1"/>
          </p:cNvSpPr>
          <p:nvPr>
            <p:ph type="title"/>
          </p:nvPr>
        </p:nvSpPr>
        <p:spPr/>
        <p:txBody>
          <a:bodyPr/>
          <a:lstStyle/>
          <a:p>
            <a:r>
              <a:rPr lang="nl-NL" dirty="0"/>
              <a:t>Waarnemen 1</a:t>
            </a:r>
          </a:p>
        </p:txBody>
      </p:sp>
      <p:sp>
        <p:nvSpPr>
          <p:cNvPr id="3" name="Tijdelijke aanduiding voor inhoud 2">
            <a:extLst>
              <a:ext uri="{FF2B5EF4-FFF2-40B4-BE49-F238E27FC236}">
                <a16:creationId xmlns:a16="http://schemas.microsoft.com/office/drawing/2014/main" id="{94889923-932D-455F-821A-5D51F70FAE3B}"/>
              </a:ext>
            </a:extLst>
          </p:cNvPr>
          <p:cNvSpPr>
            <a:spLocks noGrp="1"/>
          </p:cNvSpPr>
          <p:nvPr>
            <p:ph idx="1"/>
          </p:nvPr>
        </p:nvSpPr>
        <p:spPr/>
        <p:txBody>
          <a:bodyPr>
            <a:normAutofit/>
          </a:bodyPr>
          <a:lstStyle/>
          <a:p>
            <a:r>
              <a:rPr lang="nl-NL" dirty="0"/>
              <a:t>Wat is de kleur? Zijn de kleuren levendig/helder/intens/vel/briljant of dof?</a:t>
            </a:r>
          </a:p>
          <a:p>
            <a:r>
              <a:rPr lang="nl-NL" dirty="0"/>
              <a:t>Contrast: is er een hoog contrast of een laag contrast in het object of ten opzichte van de omgeving?</a:t>
            </a:r>
          </a:p>
          <a:p>
            <a:r>
              <a:rPr lang="nl-NL" dirty="0"/>
              <a:t>Scherpte: is het object scherp of vaag?</a:t>
            </a:r>
          </a:p>
          <a:p>
            <a:r>
              <a:rPr lang="nl-NL" dirty="0"/>
              <a:t>Neem de textuur waar met je ogen: is de textuur van het object glad of ruw?</a:t>
            </a:r>
          </a:p>
          <a:p>
            <a:r>
              <a:rPr lang="nl-NL" dirty="0"/>
              <a:t>Mate van detail: zijn er details op de het voorwerp?</a:t>
            </a:r>
          </a:p>
          <a:p>
            <a:r>
              <a:rPr lang="nl-NL" dirty="0"/>
              <a:t>Grootte: hoe groot is het object?</a:t>
            </a:r>
          </a:p>
        </p:txBody>
      </p:sp>
    </p:spTree>
    <p:extLst>
      <p:ext uri="{BB962C8B-B14F-4D97-AF65-F5344CB8AC3E}">
        <p14:creationId xmlns:p14="http://schemas.microsoft.com/office/powerpoint/2010/main" val="71734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31277-9BD8-4BD9-AC03-8C9CFBCBDD2E}"/>
              </a:ext>
            </a:extLst>
          </p:cNvPr>
          <p:cNvSpPr>
            <a:spLocks noGrp="1"/>
          </p:cNvSpPr>
          <p:nvPr>
            <p:ph type="title"/>
          </p:nvPr>
        </p:nvSpPr>
        <p:spPr/>
        <p:txBody>
          <a:bodyPr/>
          <a:lstStyle/>
          <a:p>
            <a:r>
              <a:rPr lang="nl-NL" dirty="0"/>
              <a:t>Waarnemen 2</a:t>
            </a:r>
          </a:p>
        </p:txBody>
      </p:sp>
      <p:sp>
        <p:nvSpPr>
          <p:cNvPr id="3" name="Tijdelijke aanduiding voor inhoud 2">
            <a:extLst>
              <a:ext uri="{FF2B5EF4-FFF2-40B4-BE49-F238E27FC236}">
                <a16:creationId xmlns:a16="http://schemas.microsoft.com/office/drawing/2014/main" id="{06AAA913-2617-4DD0-BD79-3C2D5CF1A214}"/>
              </a:ext>
            </a:extLst>
          </p:cNvPr>
          <p:cNvSpPr>
            <a:spLocks noGrp="1"/>
          </p:cNvSpPr>
          <p:nvPr>
            <p:ph idx="1"/>
          </p:nvPr>
        </p:nvSpPr>
        <p:spPr>
          <a:xfrm>
            <a:off x="1522414" y="1905000"/>
            <a:ext cx="9144000" cy="4836368"/>
          </a:xfrm>
        </p:spPr>
        <p:txBody>
          <a:bodyPr>
            <a:normAutofit lnSpcReduction="10000"/>
          </a:bodyPr>
          <a:lstStyle/>
          <a:p>
            <a:r>
              <a:rPr lang="nl-NL" dirty="0"/>
              <a:t>Afstand: hoe dichtbij of ver weg is het object specifiek?</a:t>
            </a:r>
          </a:p>
          <a:p>
            <a:pPr fontAlgn="base">
              <a:buFont typeface="Arial" panose="020B0604020202020204" pitchFamily="34" charset="0"/>
              <a:buChar char="•"/>
            </a:pPr>
            <a:r>
              <a:rPr lang="nl-NL" dirty="0">
                <a:latin typeface="Open Sans"/>
              </a:rPr>
              <a:t>Vorm: wat voor vorm heft het object? Is het vierkant, rond, rechthoekig, organisch?</a:t>
            </a:r>
          </a:p>
          <a:p>
            <a:pPr fontAlgn="base">
              <a:buFont typeface="Arial" panose="020B0604020202020204" pitchFamily="34" charset="0"/>
              <a:buChar char="•"/>
            </a:pPr>
            <a:r>
              <a:rPr lang="nl-NL" dirty="0">
                <a:latin typeface="Open Sans"/>
              </a:rPr>
              <a:t>Grens: zit er een duidelijke grens aan het object of vloeit het over in de achtergrond? Heeft de grens een kleur? Hoe dik is het?</a:t>
            </a:r>
          </a:p>
          <a:p>
            <a:pPr fontAlgn="base">
              <a:buFont typeface="Arial" panose="020B0604020202020204" pitchFamily="34" charset="0"/>
              <a:buChar char="•"/>
            </a:pPr>
            <a:r>
              <a:rPr lang="nl-NL" dirty="0">
                <a:latin typeface="Open Sans"/>
              </a:rPr>
              <a:t>Locatie: waar is het object in de ruimte?</a:t>
            </a:r>
          </a:p>
          <a:p>
            <a:pPr fontAlgn="base">
              <a:buFont typeface="Arial" panose="020B0604020202020204" pitchFamily="34" charset="0"/>
              <a:buChar char="•"/>
            </a:pPr>
            <a:r>
              <a:rPr lang="nl-NL" dirty="0">
                <a:latin typeface="Open Sans"/>
              </a:rPr>
              <a:t>Beweging: is het een stilstaand object of zit er beweging in? Hoe snel zijn de bewegingen? het object stabiel? Welke richting gaat het object op?</a:t>
            </a:r>
          </a:p>
          <a:p>
            <a:pPr fontAlgn="base">
              <a:buFont typeface="Arial" panose="020B0604020202020204" pitchFamily="34" charset="0"/>
              <a:buChar char="•"/>
            </a:pPr>
            <a:r>
              <a:rPr lang="nl-NL" dirty="0">
                <a:latin typeface="Open Sans"/>
              </a:rPr>
              <a:t>Dimensie: is het object 3D of plat?</a:t>
            </a:r>
          </a:p>
          <a:p>
            <a:endParaRPr lang="nl-NL" dirty="0"/>
          </a:p>
        </p:txBody>
      </p:sp>
    </p:spTree>
    <p:extLst>
      <p:ext uri="{BB962C8B-B14F-4D97-AF65-F5344CB8AC3E}">
        <p14:creationId xmlns:p14="http://schemas.microsoft.com/office/powerpoint/2010/main" val="370163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0C096-1600-4FDE-AAC2-08AEA117A8AB}"/>
              </a:ext>
            </a:extLst>
          </p:cNvPr>
          <p:cNvSpPr>
            <a:spLocks noGrp="1"/>
          </p:cNvSpPr>
          <p:nvPr>
            <p:ph type="title"/>
          </p:nvPr>
        </p:nvSpPr>
        <p:spPr/>
        <p:txBody>
          <a:bodyPr/>
          <a:lstStyle/>
          <a:p>
            <a:r>
              <a:rPr lang="nl-NL" dirty="0"/>
              <a:t>Klassieke Oefening – V(</a:t>
            </a:r>
            <a:r>
              <a:rPr lang="nl-NL" dirty="0" err="1"/>
              <a:t>isueel</a:t>
            </a:r>
            <a:r>
              <a:rPr lang="nl-NL" dirty="0"/>
              <a:t>)</a:t>
            </a:r>
          </a:p>
        </p:txBody>
      </p:sp>
      <p:sp>
        <p:nvSpPr>
          <p:cNvPr id="3" name="Tijdelijke aanduiding voor inhoud 2">
            <a:extLst>
              <a:ext uri="{FF2B5EF4-FFF2-40B4-BE49-F238E27FC236}">
                <a16:creationId xmlns:a16="http://schemas.microsoft.com/office/drawing/2014/main" id="{3DEA186F-A003-401C-8823-415119217374}"/>
              </a:ext>
            </a:extLst>
          </p:cNvPr>
          <p:cNvSpPr>
            <a:spLocks noGrp="1"/>
          </p:cNvSpPr>
          <p:nvPr>
            <p:ph idx="1"/>
          </p:nvPr>
        </p:nvSpPr>
        <p:spPr/>
        <p:txBody>
          <a:bodyPr/>
          <a:lstStyle/>
          <a:p>
            <a:r>
              <a:rPr lang="nl-NL" dirty="0"/>
              <a:t>B en C gaan tegenover A staan in de basispositie.</a:t>
            </a:r>
          </a:p>
          <a:p>
            <a:r>
              <a:rPr lang="nl-NL" dirty="0"/>
              <a:t>A kalibreert deze situatie en sluit daarna de ogen.</a:t>
            </a:r>
          </a:p>
          <a:p>
            <a:r>
              <a:rPr lang="nl-NL" dirty="0"/>
              <a:t>B of C verandert iets aan zichzelf. Dat kan bijvoorbeeld een gezichtsuitdrukking, houding of kledingstuk zijn.</a:t>
            </a:r>
          </a:p>
          <a:p>
            <a:r>
              <a:rPr lang="nl-NL" dirty="0"/>
              <a:t>A raadt wat veranderd is.</a:t>
            </a:r>
          </a:p>
          <a:p>
            <a:r>
              <a:rPr lang="nl-NL" dirty="0"/>
              <a:t>B en C gaan terug naar basispositie.</a:t>
            </a:r>
          </a:p>
          <a:p>
            <a:r>
              <a:rPr lang="nl-NL" dirty="0"/>
              <a:t>Herhaal alles tot er weer een stretch plaatsvindt in de scherpzinnigheid van A.</a:t>
            </a:r>
          </a:p>
        </p:txBody>
      </p:sp>
    </p:spTree>
    <p:extLst>
      <p:ext uri="{BB962C8B-B14F-4D97-AF65-F5344CB8AC3E}">
        <p14:creationId xmlns:p14="http://schemas.microsoft.com/office/powerpoint/2010/main" val="219786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A4BF1-1B7F-4379-9563-4B6303506DC2}"/>
              </a:ext>
            </a:extLst>
          </p:cNvPr>
          <p:cNvSpPr>
            <a:spLocks noGrp="1"/>
          </p:cNvSpPr>
          <p:nvPr>
            <p:ph type="title"/>
          </p:nvPr>
        </p:nvSpPr>
        <p:spPr/>
        <p:txBody>
          <a:bodyPr>
            <a:normAutofit/>
          </a:bodyPr>
          <a:lstStyle/>
          <a:p>
            <a:r>
              <a:rPr lang="nl-NL" dirty="0"/>
              <a:t>Alert reageren op onverwachte situaties</a:t>
            </a:r>
          </a:p>
        </p:txBody>
      </p:sp>
      <p:sp>
        <p:nvSpPr>
          <p:cNvPr id="3" name="Tijdelijke aanduiding voor inhoud 2">
            <a:extLst>
              <a:ext uri="{FF2B5EF4-FFF2-40B4-BE49-F238E27FC236}">
                <a16:creationId xmlns:a16="http://schemas.microsoft.com/office/drawing/2014/main" id="{4900D900-2AC6-41FB-9699-168E0C150CAF}"/>
              </a:ext>
            </a:extLst>
          </p:cNvPr>
          <p:cNvSpPr>
            <a:spLocks noGrp="1"/>
          </p:cNvSpPr>
          <p:nvPr>
            <p:ph idx="1"/>
          </p:nvPr>
        </p:nvSpPr>
        <p:spPr/>
        <p:txBody>
          <a:bodyPr/>
          <a:lstStyle/>
          <a:p>
            <a:r>
              <a:rPr lang="nl-NL" dirty="0"/>
              <a:t>laat je buurman / buurvrouw gedurende de dag heel langzaam met zijn hand naar je schouder gaan op onverwachte momenten. </a:t>
            </a:r>
          </a:p>
          <a:p>
            <a:r>
              <a:rPr lang="nl-NL" dirty="0"/>
              <a:t>Jij moet die hand wegduwen. </a:t>
            </a:r>
          </a:p>
          <a:p>
            <a:r>
              <a:rPr lang="nl-NL" dirty="0"/>
              <a:t>Doe dit gedurende de hele dag, week of doe dit altijd om constant te blijven leren!</a:t>
            </a:r>
          </a:p>
          <a:p>
            <a:endParaRPr lang="nl-NL" dirty="0"/>
          </a:p>
          <a:p>
            <a:endParaRPr lang="nl-NL" dirty="0"/>
          </a:p>
        </p:txBody>
      </p:sp>
      <p:pic>
        <p:nvPicPr>
          <p:cNvPr id="4" name="Afbeelding 3">
            <a:extLst>
              <a:ext uri="{FF2B5EF4-FFF2-40B4-BE49-F238E27FC236}">
                <a16:creationId xmlns:a16="http://schemas.microsoft.com/office/drawing/2014/main" id="{F033384B-CBE1-4DC7-9D49-CE899820204C}"/>
              </a:ext>
            </a:extLst>
          </p:cNvPr>
          <p:cNvPicPr>
            <a:picLocks noChangeAspect="1"/>
          </p:cNvPicPr>
          <p:nvPr/>
        </p:nvPicPr>
        <p:blipFill>
          <a:blip r:embed="rId2"/>
          <a:stretch>
            <a:fillRect/>
          </a:stretch>
        </p:blipFill>
        <p:spPr>
          <a:xfrm>
            <a:off x="4665662" y="4572000"/>
            <a:ext cx="2857500" cy="1600200"/>
          </a:xfrm>
          <a:prstGeom prst="rect">
            <a:avLst/>
          </a:prstGeom>
        </p:spPr>
      </p:pic>
    </p:spTree>
    <p:extLst>
      <p:ext uri="{BB962C8B-B14F-4D97-AF65-F5344CB8AC3E}">
        <p14:creationId xmlns:p14="http://schemas.microsoft.com/office/powerpoint/2010/main" val="2681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oolbo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9_TF02804846_TF02804846" id="{C94990DC-43D7-4EDA-AD9F-2CC864971898}" vid="{43BD6323-6600-4C9E-A44A-05BED6317C3C}"/>
    </a:ext>
  </a:extLst>
</a:theme>
</file>

<file path=ppt/theme/theme2.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1" ma:contentTypeDescription="Een nieuw document maken." ma:contentTypeScope="" ma:versionID="62f3085fd7cb8d9ea273e0ee4216180f">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0f9bf6f3c5bf72a60ccecc636f7542b1"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2E91E-E2DC-45BD-AAED-EEC28E5D57AE}">
  <ds:schemaRefs>
    <ds:schemaRef ds:uri="http://schemas.microsoft.com/sharepoint/v3/contenttype/forms"/>
  </ds:schemaRefs>
</ds:datastoreItem>
</file>

<file path=customXml/itemProps2.xml><?xml version="1.0" encoding="utf-8"?>
<ds:datastoreItem xmlns:ds="http://schemas.openxmlformats.org/officeDocument/2006/customXml" ds:itemID="{78645A39-3047-4686-91BE-F01997D8DA7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62CBE8E-BFA2-47F5-A816-BF3C254DC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Schoolbordpresentatie voor het onderwijs (breedbeeld)</Template>
  <TotalTime>977</TotalTime>
  <Words>1602</Words>
  <Application>Microsoft Office PowerPoint</Application>
  <PresentationFormat>Aangepast</PresentationFormat>
  <Paragraphs>188</Paragraphs>
  <Slides>33</Slides>
  <Notes>1</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Consolas</vt:lpstr>
      <vt:lpstr>Corbel</vt:lpstr>
      <vt:lpstr>Open Sans</vt:lpstr>
      <vt:lpstr>Schoolbord 16x9</vt:lpstr>
      <vt:lpstr>Observeren</vt:lpstr>
      <vt:lpstr>Opbouw thema</vt:lpstr>
      <vt:lpstr>Observatieopdracht</vt:lpstr>
      <vt:lpstr>PowerPoint-presentatie</vt:lpstr>
      <vt:lpstr>Waarnemen</vt:lpstr>
      <vt:lpstr>Waarnemen 1</vt:lpstr>
      <vt:lpstr>Waarnemen 2</vt:lpstr>
      <vt:lpstr>Klassieke Oefening – V(isueel)</vt:lpstr>
      <vt:lpstr>Alert reageren op onverwachte situaties</vt:lpstr>
      <vt:lpstr>Observeren</vt:lpstr>
      <vt:lpstr>Observeren - interpreteren</vt:lpstr>
      <vt:lpstr>Observeren</vt:lpstr>
      <vt:lpstr>Objectief - subjectie</vt:lpstr>
      <vt:lpstr>Observeren oefening</vt:lpstr>
      <vt:lpstr>Objectiviteit - subjectiviteit</vt:lpstr>
      <vt:lpstr>Observatietechnieken</vt:lpstr>
      <vt:lpstr>Observatiemethoden</vt:lpstr>
      <vt:lpstr>Vrije observatie</vt:lpstr>
      <vt:lpstr>Gestructureerde observatie</vt:lpstr>
      <vt:lpstr>Intervalobservatie</vt:lpstr>
      <vt:lpstr>Contextuele observatie</vt:lpstr>
      <vt:lpstr>Protocollaire observatie</vt:lpstr>
      <vt:lpstr>Vragen</vt:lpstr>
      <vt:lpstr>Vragen</vt:lpstr>
      <vt:lpstr>Vragen</vt:lpstr>
      <vt:lpstr>Opdracht Observeren</vt:lpstr>
      <vt:lpstr>Uitwerking :(film)</vt:lpstr>
      <vt:lpstr>Uitwerking</vt:lpstr>
      <vt:lpstr>Nogmaals vader met baby</vt:lpstr>
      <vt:lpstr>PowerPoint-presentatie</vt:lpstr>
      <vt:lpstr>Betrouwbaarheid - validiteit</vt:lpstr>
      <vt:lpstr>Volgende week</vt:lpstr>
      <vt:lpstr>Objectiviteit - subjectiviteit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Quickscan</dc:title>
  <dc:creator>Sieger Rinzema</dc:creator>
  <cp:lastModifiedBy>Sieger Rinzema</cp:lastModifiedBy>
  <cp:revision>5</cp:revision>
  <dcterms:created xsi:type="dcterms:W3CDTF">2019-09-09T08:21:04Z</dcterms:created>
  <dcterms:modified xsi:type="dcterms:W3CDTF">2019-12-04T07:24:45Z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